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7" r:id="rId3"/>
    <p:sldId id="277" r:id="rId4"/>
    <p:sldId id="278" r:id="rId5"/>
    <p:sldId id="279" r:id="rId6"/>
    <p:sldId id="281" r:id="rId7"/>
    <p:sldId id="280" r:id="rId8"/>
    <p:sldId id="259" r:id="rId9"/>
    <p:sldId id="258" r:id="rId10"/>
    <p:sldId id="268" r:id="rId11"/>
    <p:sldId id="269" r:id="rId12"/>
    <p:sldId id="270" r:id="rId13"/>
    <p:sldId id="271" r:id="rId14"/>
    <p:sldId id="272" r:id="rId15"/>
    <p:sldId id="273" r:id="rId16"/>
    <p:sldId id="274" r:id="rId17"/>
    <p:sldId id="275" r:id="rId18"/>
    <p:sldId id="276" r:id="rId19"/>
    <p:sldId id="282" r:id="rId20"/>
    <p:sldId id="264" r:id="rId21"/>
    <p:sldId id="265" r:id="rId22"/>
    <p:sldId id="283" r:id="rId23"/>
    <p:sldId id="284" r:id="rId24"/>
    <p:sldId id="285" r:id="rId25"/>
    <p:sldId id="260" r:id="rId26"/>
    <p:sldId id="262" r:id="rId27"/>
    <p:sldId id="263" r:id="rId28"/>
    <p:sldId id="286" r:id="rId29"/>
    <p:sldId id="266" r:id="rId30"/>
    <p:sldId id="287" r:id="rId31"/>
    <p:sldId id="261" r:id="rId32"/>
    <p:sldId id="26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p:scale>
          <a:sx n="75" d="100"/>
          <a:sy n="75" d="100"/>
        </p:scale>
        <p:origin x="4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039970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1403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2177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5156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44763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49205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9/4/2021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85616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190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46306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0070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943430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4517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2048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0736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617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076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7055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345051-2045-45DA-935E-2E3CA1A69ADC}" type="datetimeFigureOut">
              <a:rPr lang="en-US" smtClean="0"/>
              <a:t>9/4/2021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24990210"/>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6A41-C609-4D89-A2ED-AA4D1D346E38}"/>
              </a:ext>
            </a:extLst>
          </p:cNvPr>
          <p:cNvPicPr>
            <a:picLocks noChangeAspect="1"/>
          </p:cNvPicPr>
          <p:nvPr/>
        </p:nvPicPr>
        <p:blipFill rotWithShape="1">
          <a:blip r:embed="rId2">
            <a:alphaModFix amt="50000"/>
          </a:blip>
          <a:srcRect t="13963" r="-1" b="27580"/>
          <a:stretch/>
        </p:blipFill>
        <p:spPr>
          <a:xfrm>
            <a:off x="20" y="10"/>
            <a:ext cx="12188930" cy="6857990"/>
          </a:xfrm>
          <a:prstGeom prst="rect">
            <a:avLst/>
          </a:prstGeom>
        </p:spPr>
      </p:pic>
      <p:sp>
        <p:nvSpPr>
          <p:cNvPr id="2" name="Title 1">
            <a:extLst>
              <a:ext uri="{FF2B5EF4-FFF2-40B4-BE49-F238E27FC236}">
                <a16:creationId xmlns:a16="http://schemas.microsoft.com/office/drawing/2014/main" id="{2107881C-482E-4C88-BE12-A693710EC582}"/>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6700"/>
              <a:t>I Got To Tell Somebody,</a:t>
            </a:r>
            <a:br>
              <a:rPr lang="en-US" sz="6700"/>
            </a:br>
            <a:r>
              <a:rPr lang="en-US" sz="6700"/>
              <a:t>God’s Been Good To Me</a:t>
            </a:r>
          </a:p>
        </p:txBody>
      </p:sp>
      <p:sp>
        <p:nvSpPr>
          <p:cNvPr id="3" name="Subtitle 2">
            <a:extLst>
              <a:ext uri="{FF2B5EF4-FFF2-40B4-BE49-F238E27FC236}">
                <a16:creationId xmlns:a16="http://schemas.microsoft.com/office/drawing/2014/main" id="{079F1101-0495-47DF-9E92-401223DE729D}"/>
              </a:ext>
            </a:extLst>
          </p:cNvPr>
          <p:cNvSpPr>
            <a:spLocks noGrp="1"/>
          </p:cNvSpPr>
          <p:nvPr>
            <p:ph type="subTitle" idx="1"/>
          </p:nvPr>
        </p:nvSpPr>
        <p:spPr>
          <a:xfrm>
            <a:off x="1524000" y="4599432"/>
            <a:ext cx="9144000" cy="1225296"/>
          </a:xfrm>
        </p:spPr>
        <p:txBody>
          <a:bodyPr>
            <a:normAutofit/>
          </a:bodyPr>
          <a:lstStyle/>
          <a:p>
            <a:pPr algn="ctr"/>
            <a:r>
              <a:rPr lang="en-US" sz="3200" dirty="0"/>
              <a:t>Mark 1:40-45</a:t>
            </a:r>
          </a:p>
        </p:txBody>
      </p:sp>
    </p:spTree>
    <p:extLst>
      <p:ext uri="{BB962C8B-B14F-4D97-AF65-F5344CB8AC3E}">
        <p14:creationId xmlns:p14="http://schemas.microsoft.com/office/powerpoint/2010/main" val="39985214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p:txBody>
          <a:bodyPr>
            <a:normAutofit/>
          </a:bodyPr>
          <a:lstStyle/>
          <a:p>
            <a:pPr marL="36900" indent="0">
              <a:buNone/>
            </a:pPr>
            <a:r>
              <a:rPr lang="en-US" sz="4400" dirty="0"/>
              <a:t>44 he is a leprous man. He is unclean. The priest shall surely pronounce him unclean; his sore is on his head.</a:t>
            </a:r>
          </a:p>
        </p:txBody>
      </p:sp>
    </p:spTree>
    <p:extLst>
      <p:ext uri="{BB962C8B-B14F-4D97-AF65-F5344CB8AC3E}">
        <p14:creationId xmlns:p14="http://schemas.microsoft.com/office/powerpoint/2010/main" val="377070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a:xfrm>
            <a:off x="508000" y="1732449"/>
            <a:ext cx="11017956" cy="4058751"/>
          </a:xfrm>
        </p:spPr>
        <p:txBody>
          <a:bodyPr>
            <a:normAutofit/>
          </a:bodyPr>
          <a:lstStyle/>
          <a:p>
            <a:pPr marL="36900" indent="0">
              <a:buNone/>
            </a:pPr>
            <a:r>
              <a:rPr lang="en-US" sz="4400" dirty="0"/>
              <a:t>45 “Now the leper on whom the sore is, his clothes shall be torn and his head bare; and he shall cover his mustache, and cry, ‘Unclean! Unclean!’ </a:t>
            </a:r>
          </a:p>
        </p:txBody>
      </p:sp>
    </p:spTree>
    <p:extLst>
      <p:ext uri="{BB962C8B-B14F-4D97-AF65-F5344CB8AC3E}">
        <p14:creationId xmlns:p14="http://schemas.microsoft.com/office/powerpoint/2010/main" val="19805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a:xfrm>
            <a:off x="919119" y="581575"/>
            <a:ext cx="10353762" cy="970450"/>
          </a:xfrm>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a:xfrm>
            <a:off x="474134" y="1732449"/>
            <a:ext cx="11232444" cy="4058751"/>
          </a:xfrm>
        </p:spPr>
        <p:txBody>
          <a:bodyPr>
            <a:normAutofit/>
          </a:bodyPr>
          <a:lstStyle/>
          <a:p>
            <a:pPr marL="36900" indent="0">
              <a:buNone/>
            </a:pPr>
            <a:r>
              <a:rPr lang="en-US" sz="4400" dirty="0"/>
              <a:t>46 He shall be unclean. All the days he has the sore he shall be unclean. He is unclean, and he shall dwell alone; his dwelling shall be outside the camp.</a:t>
            </a:r>
          </a:p>
          <a:p>
            <a:pPr marL="36900" indent="0">
              <a:buNone/>
            </a:pPr>
            <a:endParaRPr lang="en-US" sz="4400" dirty="0"/>
          </a:p>
        </p:txBody>
      </p:sp>
    </p:spTree>
    <p:extLst>
      <p:ext uri="{BB962C8B-B14F-4D97-AF65-F5344CB8AC3E}">
        <p14:creationId xmlns:p14="http://schemas.microsoft.com/office/powerpoint/2010/main" val="54670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a:xfrm>
            <a:off x="913795" y="1732449"/>
            <a:ext cx="10781494" cy="4058751"/>
          </a:xfrm>
        </p:spPr>
        <p:txBody>
          <a:bodyPr>
            <a:normAutofit/>
          </a:bodyPr>
          <a:lstStyle/>
          <a:p>
            <a:pPr marL="36900" indent="0">
              <a:buNone/>
            </a:pPr>
            <a:r>
              <a:rPr lang="en-US" sz="4400" dirty="0"/>
              <a:t>47 “Also, if a garment has a leprous plague in it, whether it is a woolen garment or a linen garment, </a:t>
            </a:r>
          </a:p>
        </p:txBody>
      </p:sp>
    </p:spTree>
    <p:extLst>
      <p:ext uri="{BB962C8B-B14F-4D97-AF65-F5344CB8AC3E}">
        <p14:creationId xmlns:p14="http://schemas.microsoft.com/office/powerpoint/2010/main" val="332897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p:txBody>
          <a:bodyPr>
            <a:normAutofit/>
          </a:bodyPr>
          <a:lstStyle/>
          <a:p>
            <a:pPr marL="36900" indent="0">
              <a:buNone/>
            </a:pPr>
            <a:r>
              <a:rPr lang="en-US" sz="4400" dirty="0"/>
              <a:t>48 whether it is in the warp or woof of linen or wool, whether in leather or in anything made of leather, </a:t>
            </a:r>
          </a:p>
        </p:txBody>
      </p:sp>
    </p:spTree>
    <p:extLst>
      <p:ext uri="{BB962C8B-B14F-4D97-AF65-F5344CB8AC3E}">
        <p14:creationId xmlns:p14="http://schemas.microsoft.com/office/powerpoint/2010/main" val="192677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a:xfrm>
            <a:off x="406401" y="1580050"/>
            <a:ext cx="11255022" cy="4058751"/>
          </a:xfrm>
        </p:spPr>
        <p:txBody>
          <a:bodyPr>
            <a:normAutofit/>
          </a:bodyPr>
          <a:lstStyle/>
          <a:p>
            <a:pPr marL="36900" indent="0">
              <a:buNone/>
            </a:pPr>
            <a:r>
              <a:rPr lang="en-US" sz="4000" dirty="0"/>
              <a:t>49 and if the plague is greenish or reddish in the garment or in the leather, whether in the warp or in the woof, or in anything made of leather, it is a leprous plague and shall be shown to the priest. </a:t>
            </a:r>
          </a:p>
        </p:txBody>
      </p:sp>
    </p:spTree>
    <p:extLst>
      <p:ext uri="{BB962C8B-B14F-4D97-AF65-F5344CB8AC3E}">
        <p14:creationId xmlns:p14="http://schemas.microsoft.com/office/powerpoint/2010/main" val="410714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p:txBody>
          <a:bodyPr>
            <a:normAutofit/>
          </a:bodyPr>
          <a:lstStyle/>
          <a:p>
            <a:pPr marL="36900" indent="0">
              <a:buNone/>
            </a:pPr>
            <a:r>
              <a:rPr lang="en-US" sz="4400" dirty="0"/>
              <a:t>50 The priest shall examine the plague and isolate that which has the plague seven days. </a:t>
            </a:r>
          </a:p>
        </p:txBody>
      </p:sp>
    </p:spTree>
    <p:extLst>
      <p:ext uri="{BB962C8B-B14F-4D97-AF65-F5344CB8AC3E}">
        <p14:creationId xmlns:p14="http://schemas.microsoft.com/office/powerpoint/2010/main" val="1607173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p:txBody>
          <a:bodyPr>
            <a:normAutofit/>
          </a:bodyPr>
          <a:lstStyle/>
          <a:p>
            <a:pPr marL="36900" indent="0">
              <a:buNone/>
            </a:pPr>
            <a:r>
              <a:rPr lang="en-US" sz="4000" dirty="0"/>
              <a:t>51 And he shall examine the plague on the seventh day. If the plague has spread in the garment, either in the warp or in the woof, in the leather or in anything made of leather, the plague is an active leprosy. It is unclean. </a:t>
            </a:r>
          </a:p>
        </p:txBody>
      </p:sp>
    </p:spTree>
    <p:extLst>
      <p:ext uri="{BB962C8B-B14F-4D97-AF65-F5344CB8AC3E}">
        <p14:creationId xmlns:p14="http://schemas.microsoft.com/office/powerpoint/2010/main" val="46611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a:xfrm>
            <a:off x="428978" y="1732449"/>
            <a:ext cx="10838579" cy="2986307"/>
          </a:xfrm>
        </p:spPr>
        <p:txBody>
          <a:bodyPr>
            <a:normAutofit/>
          </a:bodyPr>
          <a:lstStyle/>
          <a:p>
            <a:pPr marL="36900" indent="0">
              <a:buNone/>
            </a:pPr>
            <a:r>
              <a:rPr lang="en-US" sz="4000" dirty="0"/>
              <a:t>52 He shall therefore burn that garment in which is the plague, whether warp or woof, in wool or in linen, or anything of leather, for it is an active leprosy; the garment shall be burned in the fire.</a:t>
            </a:r>
          </a:p>
        </p:txBody>
      </p:sp>
    </p:spTree>
    <p:extLst>
      <p:ext uri="{BB962C8B-B14F-4D97-AF65-F5344CB8AC3E}">
        <p14:creationId xmlns:p14="http://schemas.microsoft.com/office/powerpoint/2010/main" val="270722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6A41-C609-4D89-A2ED-AA4D1D346E38}"/>
              </a:ext>
            </a:extLst>
          </p:cNvPr>
          <p:cNvPicPr>
            <a:picLocks noChangeAspect="1"/>
          </p:cNvPicPr>
          <p:nvPr/>
        </p:nvPicPr>
        <p:blipFill rotWithShape="1">
          <a:blip r:embed="rId2">
            <a:alphaModFix amt="50000"/>
          </a:blip>
          <a:srcRect t="13963" r="-1" b="27580"/>
          <a:stretch/>
        </p:blipFill>
        <p:spPr>
          <a:xfrm>
            <a:off x="20" y="10"/>
            <a:ext cx="12188930" cy="6857990"/>
          </a:xfrm>
          <a:prstGeom prst="rect">
            <a:avLst/>
          </a:prstGeom>
        </p:spPr>
      </p:pic>
      <p:sp>
        <p:nvSpPr>
          <p:cNvPr id="2" name="Title 1">
            <a:extLst>
              <a:ext uri="{FF2B5EF4-FFF2-40B4-BE49-F238E27FC236}">
                <a16:creationId xmlns:a16="http://schemas.microsoft.com/office/drawing/2014/main" id="{2107881C-482E-4C88-BE12-A693710EC582}"/>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6700"/>
              <a:t>I Got To Tell Somebody,</a:t>
            </a:r>
            <a:br>
              <a:rPr lang="en-US" sz="6700"/>
            </a:br>
            <a:r>
              <a:rPr lang="en-US" sz="6700"/>
              <a:t>God’s Been Good To Me</a:t>
            </a:r>
          </a:p>
        </p:txBody>
      </p:sp>
      <p:sp>
        <p:nvSpPr>
          <p:cNvPr id="3" name="Subtitle 2">
            <a:extLst>
              <a:ext uri="{FF2B5EF4-FFF2-40B4-BE49-F238E27FC236}">
                <a16:creationId xmlns:a16="http://schemas.microsoft.com/office/drawing/2014/main" id="{079F1101-0495-47DF-9E92-401223DE729D}"/>
              </a:ext>
            </a:extLst>
          </p:cNvPr>
          <p:cNvSpPr>
            <a:spLocks noGrp="1"/>
          </p:cNvSpPr>
          <p:nvPr>
            <p:ph type="subTitle" idx="1"/>
          </p:nvPr>
        </p:nvSpPr>
        <p:spPr>
          <a:xfrm>
            <a:off x="1524000" y="4599432"/>
            <a:ext cx="9144000" cy="1225296"/>
          </a:xfrm>
        </p:spPr>
        <p:txBody>
          <a:bodyPr>
            <a:normAutofit/>
          </a:bodyPr>
          <a:lstStyle/>
          <a:p>
            <a:pPr algn="ctr"/>
            <a:r>
              <a:rPr lang="en-US" sz="3200" dirty="0"/>
              <a:t>Mark 1:40-45</a:t>
            </a:r>
          </a:p>
        </p:txBody>
      </p:sp>
    </p:spTree>
    <p:extLst>
      <p:ext uri="{BB962C8B-B14F-4D97-AF65-F5344CB8AC3E}">
        <p14:creationId xmlns:p14="http://schemas.microsoft.com/office/powerpoint/2010/main" val="1203812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DEE-33F3-481F-A559-06C95D157569}"/>
              </a:ext>
            </a:extLst>
          </p:cNvPr>
          <p:cNvSpPr>
            <a:spLocks noGrp="1"/>
          </p:cNvSpPr>
          <p:nvPr>
            <p:ph type="title"/>
          </p:nvPr>
        </p:nvSpPr>
        <p:spPr>
          <a:xfrm>
            <a:off x="293511" y="609600"/>
            <a:ext cx="11356622" cy="1164772"/>
          </a:xfrm>
        </p:spPr>
        <p:txBody>
          <a:bodyPr>
            <a:normAutofit/>
          </a:bodyPr>
          <a:lstStyle/>
          <a:p>
            <a:r>
              <a:rPr lang="en-US" dirty="0"/>
              <a:t>Mark 1:40-45</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C3468F65-E0E8-40EF-9EC0-AEE9ACBC1263}"/>
              </a:ext>
            </a:extLst>
          </p:cNvPr>
          <p:cNvSpPr>
            <a:spLocks noGrp="1"/>
          </p:cNvSpPr>
          <p:nvPr>
            <p:ph idx="1"/>
          </p:nvPr>
        </p:nvSpPr>
        <p:spPr>
          <a:xfrm>
            <a:off x="214488" y="1774371"/>
            <a:ext cx="11548533" cy="3309258"/>
          </a:xfrm>
        </p:spPr>
        <p:txBody>
          <a:bodyPr>
            <a:normAutofit/>
          </a:bodyPr>
          <a:lstStyle/>
          <a:p>
            <a:pPr marL="36900" indent="0">
              <a:buNone/>
            </a:pPr>
            <a:r>
              <a:rPr lang="en-US" sz="4400" dirty="0"/>
              <a:t>40 Now a leper came to Him, imploring Him, kneeling down to Him and saying to Him, “If You are willing, You can make me clean.”</a:t>
            </a:r>
          </a:p>
          <a:p>
            <a:pPr marL="36900" indent="0">
              <a:buNone/>
            </a:pPr>
            <a:endParaRPr lang="en-US" sz="4400" dirty="0"/>
          </a:p>
        </p:txBody>
      </p:sp>
    </p:spTree>
    <p:extLst>
      <p:ext uri="{BB962C8B-B14F-4D97-AF65-F5344CB8AC3E}">
        <p14:creationId xmlns:p14="http://schemas.microsoft.com/office/powerpoint/2010/main" val="390014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27CF-053B-4DBB-8F88-6151E15B9FF9}"/>
              </a:ext>
            </a:extLst>
          </p:cNvPr>
          <p:cNvSpPr>
            <a:spLocks noGrp="1"/>
          </p:cNvSpPr>
          <p:nvPr>
            <p:ph type="title"/>
          </p:nvPr>
        </p:nvSpPr>
        <p:spPr>
          <a:xfrm>
            <a:off x="699911" y="428978"/>
            <a:ext cx="10058400" cy="970450"/>
          </a:xfrm>
        </p:spPr>
        <p:txBody>
          <a:bodyPr>
            <a:normAutofit/>
          </a:bodyPr>
          <a:lstStyle/>
          <a:p>
            <a:r>
              <a:rPr lang="en-US" sz="4800" dirty="0"/>
              <a:t>Matthew 5:13</a:t>
            </a:r>
          </a:p>
        </p:txBody>
      </p:sp>
      <p:sp>
        <p:nvSpPr>
          <p:cNvPr id="3" name="Content Placeholder 2">
            <a:extLst>
              <a:ext uri="{FF2B5EF4-FFF2-40B4-BE49-F238E27FC236}">
                <a16:creationId xmlns:a16="http://schemas.microsoft.com/office/drawing/2014/main" id="{C79471CD-C2AF-459B-8B09-E51CE7FE4266}"/>
              </a:ext>
            </a:extLst>
          </p:cNvPr>
          <p:cNvSpPr>
            <a:spLocks noGrp="1"/>
          </p:cNvSpPr>
          <p:nvPr>
            <p:ph idx="1"/>
          </p:nvPr>
        </p:nvSpPr>
        <p:spPr>
          <a:xfrm>
            <a:off x="327378" y="1653624"/>
            <a:ext cx="10940179" cy="3087709"/>
          </a:xfrm>
        </p:spPr>
        <p:txBody>
          <a:bodyPr>
            <a:normAutofit/>
          </a:bodyPr>
          <a:lstStyle/>
          <a:p>
            <a:pPr marL="36900" indent="0">
              <a:buNone/>
            </a:pPr>
            <a:r>
              <a:rPr lang="en-US" sz="4400" dirty="0"/>
              <a:t>13 “You are the salt of the earth; but if the salt loses its flavor, how shall it be seasoned? It is then good for nothing but to be thrown out and trampled underfoot by men.</a:t>
            </a:r>
          </a:p>
        </p:txBody>
      </p:sp>
    </p:spTree>
    <p:extLst>
      <p:ext uri="{BB962C8B-B14F-4D97-AF65-F5344CB8AC3E}">
        <p14:creationId xmlns:p14="http://schemas.microsoft.com/office/powerpoint/2010/main" val="1881990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A458-3336-4F83-87AE-D0D6C0ED37E9}"/>
              </a:ext>
            </a:extLst>
          </p:cNvPr>
          <p:cNvSpPr>
            <a:spLocks noGrp="1"/>
          </p:cNvSpPr>
          <p:nvPr>
            <p:ph type="title"/>
          </p:nvPr>
        </p:nvSpPr>
        <p:spPr>
          <a:xfrm>
            <a:off x="349954" y="609600"/>
            <a:ext cx="11277599" cy="970450"/>
          </a:xfrm>
        </p:spPr>
        <p:txBody>
          <a:bodyPr>
            <a:normAutofit/>
          </a:bodyPr>
          <a:lstStyle/>
          <a:p>
            <a:r>
              <a:rPr lang="en-US" dirty="0"/>
              <a:t>Numbers 12:8-11</a:t>
            </a:r>
          </a:p>
        </p:txBody>
      </p:sp>
      <p:sp>
        <p:nvSpPr>
          <p:cNvPr id="3" name="Content Placeholder 2">
            <a:extLst>
              <a:ext uri="{FF2B5EF4-FFF2-40B4-BE49-F238E27FC236}">
                <a16:creationId xmlns:a16="http://schemas.microsoft.com/office/drawing/2014/main" id="{EEB2381B-E75A-4653-8D89-5140D5D000C7}"/>
              </a:ext>
            </a:extLst>
          </p:cNvPr>
          <p:cNvSpPr>
            <a:spLocks noGrp="1"/>
          </p:cNvSpPr>
          <p:nvPr>
            <p:ph idx="1"/>
          </p:nvPr>
        </p:nvSpPr>
        <p:spPr>
          <a:xfrm>
            <a:off x="349955" y="1580050"/>
            <a:ext cx="11277600" cy="4058751"/>
          </a:xfrm>
        </p:spPr>
        <p:txBody>
          <a:bodyPr>
            <a:normAutofit/>
          </a:bodyPr>
          <a:lstStyle/>
          <a:p>
            <a:pPr marL="36900" indent="0">
              <a:buNone/>
            </a:pPr>
            <a:r>
              <a:rPr lang="en-US" sz="4400" dirty="0"/>
              <a:t>8 I speak with him face to face, Even plainly, and not in dark sayings; And he sees the form of the Lord. Why then were you not afraid To speak against My servant Moses?”</a:t>
            </a:r>
          </a:p>
        </p:txBody>
      </p:sp>
    </p:spTree>
    <p:extLst>
      <p:ext uri="{BB962C8B-B14F-4D97-AF65-F5344CB8AC3E}">
        <p14:creationId xmlns:p14="http://schemas.microsoft.com/office/powerpoint/2010/main" val="42080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A458-3336-4F83-87AE-D0D6C0ED37E9}"/>
              </a:ext>
            </a:extLst>
          </p:cNvPr>
          <p:cNvSpPr>
            <a:spLocks noGrp="1"/>
          </p:cNvSpPr>
          <p:nvPr>
            <p:ph type="title"/>
          </p:nvPr>
        </p:nvSpPr>
        <p:spPr/>
        <p:txBody>
          <a:bodyPr>
            <a:normAutofit/>
          </a:bodyPr>
          <a:lstStyle/>
          <a:p>
            <a:r>
              <a:rPr lang="en-US" dirty="0"/>
              <a:t>Numbers 12:8-11</a:t>
            </a:r>
          </a:p>
        </p:txBody>
      </p:sp>
      <p:sp>
        <p:nvSpPr>
          <p:cNvPr id="3" name="Content Placeholder 2">
            <a:extLst>
              <a:ext uri="{FF2B5EF4-FFF2-40B4-BE49-F238E27FC236}">
                <a16:creationId xmlns:a16="http://schemas.microsoft.com/office/drawing/2014/main" id="{EEB2381B-E75A-4653-8D89-5140D5D000C7}"/>
              </a:ext>
            </a:extLst>
          </p:cNvPr>
          <p:cNvSpPr>
            <a:spLocks noGrp="1"/>
          </p:cNvSpPr>
          <p:nvPr>
            <p:ph idx="1"/>
          </p:nvPr>
        </p:nvSpPr>
        <p:spPr>
          <a:xfrm>
            <a:off x="440267" y="1732449"/>
            <a:ext cx="10827290" cy="4058751"/>
          </a:xfrm>
        </p:spPr>
        <p:txBody>
          <a:bodyPr>
            <a:normAutofit/>
          </a:bodyPr>
          <a:lstStyle/>
          <a:p>
            <a:pPr marL="36900" indent="0">
              <a:buNone/>
            </a:pPr>
            <a:r>
              <a:rPr lang="en-US" sz="4800" dirty="0"/>
              <a:t>9 So the anger of the Lord was aroused against them, and He departed. </a:t>
            </a:r>
          </a:p>
        </p:txBody>
      </p:sp>
    </p:spTree>
    <p:extLst>
      <p:ext uri="{BB962C8B-B14F-4D97-AF65-F5344CB8AC3E}">
        <p14:creationId xmlns:p14="http://schemas.microsoft.com/office/powerpoint/2010/main" val="2213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A458-3336-4F83-87AE-D0D6C0ED37E9}"/>
              </a:ext>
            </a:extLst>
          </p:cNvPr>
          <p:cNvSpPr>
            <a:spLocks noGrp="1"/>
          </p:cNvSpPr>
          <p:nvPr>
            <p:ph type="title"/>
          </p:nvPr>
        </p:nvSpPr>
        <p:spPr/>
        <p:txBody>
          <a:bodyPr>
            <a:normAutofit/>
          </a:bodyPr>
          <a:lstStyle/>
          <a:p>
            <a:r>
              <a:rPr lang="en-US" dirty="0"/>
              <a:t>Numbers 12:8-11</a:t>
            </a:r>
          </a:p>
        </p:txBody>
      </p:sp>
      <p:sp>
        <p:nvSpPr>
          <p:cNvPr id="3" name="Content Placeholder 2">
            <a:extLst>
              <a:ext uri="{FF2B5EF4-FFF2-40B4-BE49-F238E27FC236}">
                <a16:creationId xmlns:a16="http://schemas.microsoft.com/office/drawing/2014/main" id="{EEB2381B-E75A-4653-8D89-5140D5D000C7}"/>
              </a:ext>
            </a:extLst>
          </p:cNvPr>
          <p:cNvSpPr>
            <a:spLocks noGrp="1"/>
          </p:cNvSpPr>
          <p:nvPr>
            <p:ph idx="1"/>
          </p:nvPr>
        </p:nvSpPr>
        <p:spPr>
          <a:xfrm>
            <a:off x="214488" y="1732449"/>
            <a:ext cx="11413067" cy="4058751"/>
          </a:xfrm>
        </p:spPr>
        <p:txBody>
          <a:bodyPr>
            <a:normAutofit/>
          </a:bodyPr>
          <a:lstStyle/>
          <a:p>
            <a:pPr marL="36900" indent="0">
              <a:buNone/>
            </a:pPr>
            <a:r>
              <a:rPr lang="en-US" sz="4000" dirty="0"/>
              <a:t>10 And when the cloud departed from above the tabernacle, suddenly Miriam became leprous, as white as snow. Then Aaron turned toward Miriam, and there she was, a leper. </a:t>
            </a:r>
          </a:p>
        </p:txBody>
      </p:sp>
    </p:spTree>
    <p:extLst>
      <p:ext uri="{BB962C8B-B14F-4D97-AF65-F5344CB8AC3E}">
        <p14:creationId xmlns:p14="http://schemas.microsoft.com/office/powerpoint/2010/main" val="204313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A458-3336-4F83-87AE-D0D6C0ED37E9}"/>
              </a:ext>
            </a:extLst>
          </p:cNvPr>
          <p:cNvSpPr>
            <a:spLocks noGrp="1"/>
          </p:cNvSpPr>
          <p:nvPr>
            <p:ph type="title"/>
          </p:nvPr>
        </p:nvSpPr>
        <p:spPr/>
        <p:txBody>
          <a:bodyPr>
            <a:normAutofit/>
          </a:bodyPr>
          <a:lstStyle/>
          <a:p>
            <a:r>
              <a:rPr lang="en-US" dirty="0"/>
              <a:t>Numbers 12:8-11</a:t>
            </a:r>
          </a:p>
        </p:txBody>
      </p:sp>
      <p:sp>
        <p:nvSpPr>
          <p:cNvPr id="3" name="Content Placeholder 2">
            <a:extLst>
              <a:ext uri="{FF2B5EF4-FFF2-40B4-BE49-F238E27FC236}">
                <a16:creationId xmlns:a16="http://schemas.microsoft.com/office/drawing/2014/main" id="{EEB2381B-E75A-4653-8D89-5140D5D000C7}"/>
              </a:ext>
            </a:extLst>
          </p:cNvPr>
          <p:cNvSpPr>
            <a:spLocks noGrp="1"/>
          </p:cNvSpPr>
          <p:nvPr>
            <p:ph idx="1"/>
          </p:nvPr>
        </p:nvSpPr>
        <p:spPr>
          <a:xfrm>
            <a:off x="474133" y="1732449"/>
            <a:ext cx="11040534" cy="4058751"/>
          </a:xfrm>
        </p:spPr>
        <p:txBody>
          <a:bodyPr>
            <a:normAutofit/>
          </a:bodyPr>
          <a:lstStyle/>
          <a:p>
            <a:pPr marL="36900" indent="0">
              <a:buNone/>
            </a:pPr>
            <a:r>
              <a:rPr lang="en-US" sz="4400" dirty="0"/>
              <a:t>11 So Aaron said to Moses, “Oh, my lord! Please do not lay this sin on us, in which we have done foolishly and in which we have sinned.</a:t>
            </a:r>
          </a:p>
        </p:txBody>
      </p:sp>
    </p:spTree>
    <p:extLst>
      <p:ext uri="{BB962C8B-B14F-4D97-AF65-F5344CB8AC3E}">
        <p14:creationId xmlns:p14="http://schemas.microsoft.com/office/powerpoint/2010/main" val="1304553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6A41-C609-4D89-A2ED-AA4D1D346E38}"/>
              </a:ext>
            </a:extLst>
          </p:cNvPr>
          <p:cNvPicPr>
            <a:picLocks noChangeAspect="1"/>
          </p:cNvPicPr>
          <p:nvPr/>
        </p:nvPicPr>
        <p:blipFill rotWithShape="1">
          <a:blip r:embed="rId2">
            <a:alphaModFix amt="50000"/>
          </a:blip>
          <a:srcRect t="13963" r="-1" b="27580"/>
          <a:stretch/>
        </p:blipFill>
        <p:spPr>
          <a:xfrm>
            <a:off x="20" y="10"/>
            <a:ext cx="12188930" cy="6857990"/>
          </a:xfrm>
          <a:prstGeom prst="rect">
            <a:avLst/>
          </a:prstGeom>
        </p:spPr>
      </p:pic>
      <p:sp>
        <p:nvSpPr>
          <p:cNvPr id="2" name="Title 1">
            <a:extLst>
              <a:ext uri="{FF2B5EF4-FFF2-40B4-BE49-F238E27FC236}">
                <a16:creationId xmlns:a16="http://schemas.microsoft.com/office/drawing/2014/main" id="{2107881C-482E-4C88-BE12-A693710EC582}"/>
              </a:ext>
            </a:extLst>
          </p:cNvPr>
          <p:cNvSpPr>
            <a:spLocks noGrp="1"/>
          </p:cNvSpPr>
          <p:nvPr>
            <p:ph type="ctrTitle"/>
          </p:nvPr>
        </p:nvSpPr>
        <p:spPr>
          <a:xfrm>
            <a:off x="1524000" y="653627"/>
            <a:ext cx="9144000" cy="3082995"/>
          </a:xfrm>
        </p:spPr>
        <p:txBody>
          <a:bodyPr>
            <a:normAutofit fontScale="90000"/>
          </a:bodyPr>
          <a:lstStyle/>
          <a:p>
            <a:pPr algn="ctr">
              <a:lnSpc>
                <a:spcPct val="90000"/>
              </a:lnSpc>
            </a:pPr>
            <a:r>
              <a:rPr lang="en-US" sz="6700" dirty="0"/>
              <a:t>I Got To Tell Somebody,</a:t>
            </a:r>
            <a:br>
              <a:rPr lang="en-US" sz="6700" dirty="0"/>
            </a:br>
            <a:r>
              <a:rPr lang="en-US" sz="6700" dirty="0"/>
              <a:t>God’s Been Good To </a:t>
            </a:r>
            <a:br>
              <a:rPr lang="en-US" sz="6700" dirty="0"/>
            </a:br>
            <a:r>
              <a:rPr lang="en-US" sz="6700" dirty="0"/>
              <a:t>Me</a:t>
            </a:r>
            <a:br>
              <a:rPr lang="en-US" sz="6700" dirty="0"/>
            </a:br>
            <a:r>
              <a:rPr lang="en-US" sz="4900" dirty="0"/>
              <a:t>Mark 1:40-45</a:t>
            </a:r>
          </a:p>
        </p:txBody>
      </p:sp>
      <p:sp>
        <p:nvSpPr>
          <p:cNvPr id="3" name="Subtitle 2">
            <a:extLst>
              <a:ext uri="{FF2B5EF4-FFF2-40B4-BE49-F238E27FC236}">
                <a16:creationId xmlns:a16="http://schemas.microsoft.com/office/drawing/2014/main" id="{079F1101-0495-47DF-9E92-401223DE729D}"/>
              </a:ext>
            </a:extLst>
          </p:cNvPr>
          <p:cNvSpPr>
            <a:spLocks noGrp="1"/>
          </p:cNvSpPr>
          <p:nvPr>
            <p:ph type="subTitle" idx="1"/>
          </p:nvPr>
        </p:nvSpPr>
        <p:spPr>
          <a:xfrm>
            <a:off x="1522485" y="4390239"/>
            <a:ext cx="9144000" cy="1022435"/>
          </a:xfrm>
        </p:spPr>
        <p:txBody>
          <a:bodyPr>
            <a:normAutofit lnSpcReduction="10000"/>
          </a:bodyPr>
          <a:lstStyle/>
          <a:p>
            <a:pPr algn="ctr"/>
            <a:r>
              <a:rPr lang="en-US" sz="3200" dirty="0"/>
              <a:t>Realize That Our Blessings Come From The Compassion And The Grace Of God.</a:t>
            </a:r>
          </a:p>
        </p:txBody>
      </p:sp>
    </p:spTree>
    <p:extLst>
      <p:ext uri="{BB962C8B-B14F-4D97-AF65-F5344CB8AC3E}">
        <p14:creationId xmlns:p14="http://schemas.microsoft.com/office/powerpoint/2010/main" val="189802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1BF6-6F5D-4AB3-A0BF-9141362FB91C}"/>
              </a:ext>
            </a:extLst>
          </p:cNvPr>
          <p:cNvSpPr>
            <a:spLocks noGrp="1"/>
          </p:cNvSpPr>
          <p:nvPr>
            <p:ph type="title"/>
          </p:nvPr>
        </p:nvSpPr>
        <p:spPr/>
        <p:txBody>
          <a:bodyPr>
            <a:normAutofit/>
          </a:bodyPr>
          <a:lstStyle/>
          <a:p>
            <a:r>
              <a:rPr lang="en-US" dirty="0"/>
              <a:t>Psalm 86:15</a:t>
            </a:r>
          </a:p>
        </p:txBody>
      </p:sp>
      <p:sp>
        <p:nvSpPr>
          <p:cNvPr id="3" name="Content Placeholder 2">
            <a:extLst>
              <a:ext uri="{FF2B5EF4-FFF2-40B4-BE49-F238E27FC236}">
                <a16:creationId xmlns:a16="http://schemas.microsoft.com/office/drawing/2014/main" id="{51710291-8E5D-4F61-89ED-9E0265C656BD}"/>
              </a:ext>
            </a:extLst>
          </p:cNvPr>
          <p:cNvSpPr>
            <a:spLocks noGrp="1"/>
          </p:cNvSpPr>
          <p:nvPr>
            <p:ph idx="1"/>
          </p:nvPr>
        </p:nvSpPr>
        <p:spPr>
          <a:xfrm>
            <a:off x="913795" y="1732449"/>
            <a:ext cx="10353762" cy="2308973"/>
          </a:xfrm>
        </p:spPr>
        <p:txBody>
          <a:bodyPr/>
          <a:lstStyle/>
          <a:p>
            <a:pPr marL="36900" indent="0">
              <a:buNone/>
            </a:pPr>
            <a:r>
              <a:rPr lang="en-US" sz="4400" dirty="0"/>
              <a:t>15 But You, O Lord, are a God full of compassion, and gracious, Longsuffering and abundant in mercy and truth.</a:t>
            </a:r>
          </a:p>
          <a:p>
            <a:pPr marL="36900" indent="0">
              <a:buNone/>
            </a:pPr>
            <a:endParaRPr lang="en-US" dirty="0"/>
          </a:p>
        </p:txBody>
      </p:sp>
    </p:spTree>
    <p:extLst>
      <p:ext uri="{BB962C8B-B14F-4D97-AF65-F5344CB8AC3E}">
        <p14:creationId xmlns:p14="http://schemas.microsoft.com/office/powerpoint/2010/main" val="57038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C3F4-E5C1-4E0F-88E2-D06D1F37FF37}"/>
              </a:ext>
            </a:extLst>
          </p:cNvPr>
          <p:cNvSpPr>
            <a:spLocks noGrp="1"/>
          </p:cNvSpPr>
          <p:nvPr>
            <p:ph type="title"/>
          </p:nvPr>
        </p:nvSpPr>
        <p:spPr/>
        <p:txBody>
          <a:bodyPr>
            <a:normAutofit/>
          </a:bodyPr>
          <a:lstStyle/>
          <a:p>
            <a:r>
              <a:rPr lang="en-US" dirty="0"/>
              <a:t>Matthew 5:44-45</a:t>
            </a:r>
          </a:p>
        </p:txBody>
      </p:sp>
      <p:sp>
        <p:nvSpPr>
          <p:cNvPr id="3" name="Content Placeholder 2">
            <a:extLst>
              <a:ext uri="{FF2B5EF4-FFF2-40B4-BE49-F238E27FC236}">
                <a16:creationId xmlns:a16="http://schemas.microsoft.com/office/drawing/2014/main" id="{52919169-E55C-4EBF-ADC0-665F7E62CDDA}"/>
              </a:ext>
            </a:extLst>
          </p:cNvPr>
          <p:cNvSpPr>
            <a:spLocks noGrp="1"/>
          </p:cNvSpPr>
          <p:nvPr>
            <p:ph idx="1"/>
          </p:nvPr>
        </p:nvSpPr>
        <p:spPr/>
        <p:txBody>
          <a:bodyPr>
            <a:normAutofit/>
          </a:bodyPr>
          <a:lstStyle/>
          <a:p>
            <a:pPr marL="36900" indent="0">
              <a:buNone/>
            </a:pPr>
            <a:r>
              <a:rPr lang="en-US" sz="4400" dirty="0"/>
              <a:t>44 But I say to you, love your enemies, bless those who curse you, do good to those who hate you, and pray for those who spitefully use you and persecute you, </a:t>
            </a:r>
          </a:p>
        </p:txBody>
      </p:sp>
    </p:spTree>
    <p:extLst>
      <p:ext uri="{BB962C8B-B14F-4D97-AF65-F5344CB8AC3E}">
        <p14:creationId xmlns:p14="http://schemas.microsoft.com/office/powerpoint/2010/main" val="384609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C3F4-E5C1-4E0F-88E2-D06D1F37FF37}"/>
              </a:ext>
            </a:extLst>
          </p:cNvPr>
          <p:cNvSpPr>
            <a:spLocks noGrp="1"/>
          </p:cNvSpPr>
          <p:nvPr>
            <p:ph type="title"/>
          </p:nvPr>
        </p:nvSpPr>
        <p:spPr/>
        <p:txBody>
          <a:bodyPr>
            <a:normAutofit/>
          </a:bodyPr>
          <a:lstStyle/>
          <a:p>
            <a:r>
              <a:rPr lang="en-US" dirty="0"/>
              <a:t>Matthew 5:44-45</a:t>
            </a:r>
          </a:p>
        </p:txBody>
      </p:sp>
      <p:sp>
        <p:nvSpPr>
          <p:cNvPr id="3" name="Content Placeholder 2">
            <a:extLst>
              <a:ext uri="{FF2B5EF4-FFF2-40B4-BE49-F238E27FC236}">
                <a16:creationId xmlns:a16="http://schemas.microsoft.com/office/drawing/2014/main" id="{52919169-E55C-4EBF-ADC0-665F7E62CDDA}"/>
              </a:ext>
            </a:extLst>
          </p:cNvPr>
          <p:cNvSpPr>
            <a:spLocks noGrp="1"/>
          </p:cNvSpPr>
          <p:nvPr>
            <p:ph idx="1"/>
          </p:nvPr>
        </p:nvSpPr>
        <p:spPr>
          <a:xfrm>
            <a:off x="165100" y="1732449"/>
            <a:ext cx="11798300" cy="4058751"/>
          </a:xfrm>
        </p:spPr>
        <p:txBody>
          <a:bodyPr>
            <a:normAutofit/>
          </a:bodyPr>
          <a:lstStyle/>
          <a:p>
            <a:pPr marL="36900" indent="0">
              <a:buNone/>
            </a:pPr>
            <a:r>
              <a:rPr lang="en-US" sz="4400" dirty="0"/>
              <a:t>45 that you may be sons of your Father in heaven; for He makes His sun rise on the evil and on the good, and sends rain on the just and on the unjust.</a:t>
            </a:r>
          </a:p>
        </p:txBody>
      </p:sp>
    </p:spTree>
    <p:extLst>
      <p:ext uri="{BB962C8B-B14F-4D97-AF65-F5344CB8AC3E}">
        <p14:creationId xmlns:p14="http://schemas.microsoft.com/office/powerpoint/2010/main" val="48957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F9C-BC7D-44C7-90A6-2B49BE8F01DB}"/>
              </a:ext>
            </a:extLst>
          </p:cNvPr>
          <p:cNvSpPr>
            <a:spLocks noGrp="1"/>
          </p:cNvSpPr>
          <p:nvPr>
            <p:ph type="title"/>
          </p:nvPr>
        </p:nvSpPr>
        <p:spPr/>
        <p:txBody>
          <a:bodyPr>
            <a:normAutofit/>
          </a:bodyPr>
          <a:lstStyle/>
          <a:p>
            <a:r>
              <a:rPr lang="en-US" dirty="0"/>
              <a:t>Isaiah 59:1-2</a:t>
            </a:r>
          </a:p>
        </p:txBody>
      </p:sp>
      <p:sp>
        <p:nvSpPr>
          <p:cNvPr id="3" name="Content Placeholder 2">
            <a:extLst>
              <a:ext uri="{FF2B5EF4-FFF2-40B4-BE49-F238E27FC236}">
                <a16:creationId xmlns:a16="http://schemas.microsoft.com/office/drawing/2014/main" id="{0342F8D3-134C-423D-83A5-509F92A2E634}"/>
              </a:ext>
            </a:extLst>
          </p:cNvPr>
          <p:cNvSpPr>
            <a:spLocks noGrp="1"/>
          </p:cNvSpPr>
          <p:nvPr>
            <p:ph idx="1"/>
          </p:nvPr>
        </p:nvSpPr>
        <p:spPr>
          <a:xfrm>
            <a:off x="225778" y="1732450"/>
            <a:ext cx="11525955" cy="3279818"/>
          </a:xfrm>
        </p:spPr>
        <p:txBody>
          <a:bodyPr>
            <a:noAutofit/>
          </a:bodyPr>
          <a:lstStyle/>
          <a:p>
            <a:pPr marL="36900" indent="0">
              <a:buNone/>
            </a:pPr>
            <a:r>
              <a:rPr lang="en-US" sz="4400" dirty="0"/>
              <a:t>1 Behold, the Lord’s hand is not shortened, That it cannot save; Nor His ear heavy, That it cannot hear. </a:t>
            </a:r>
          </a:p>
        </p:txBody>
      </p:sp>
    </p:spTree>
    <p:extLst>
      <p:ext uri="{BB962C8B-B14F-4D97-AF65-F5344CB8AC3E}">
        <p14:creationId xmlns:p14="http://schemas.microsoft.com/office/powerpoint/2010/main" val="333663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DEE-33F3-481F-A559-06C95D157569}"/>
              </a:ext>
            </a:extLst>
          </p:cNvPr>
          <p:cNvSpPr>
            <a:spLocks noGrp="1"/>
          </p:cNvSpPr>
          <p:nvPr>
            <p:ph type="title"/>
          </p:nvPr>
        </p:nvSpPr>
        <p:spPr>
          <a:xfrm>
            <a:off x="395111" y="609600"/>
            <a:ext cx="10872446" cy="1164772"/>
          </a:xfrm>
        </p:spPr>
        <p:txBody>
          <a:bodyPr>
            <a:normAutofit/>
          </a:bodyPr>
          <a:lstStyle/>
          <a:p>
            <a:r>
              <a:rPr lang="en-US" dirty="0"/>
              <a:t>Mark 1:40-45</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C3468F65-E0E8-40EF-9EC0-AEE9ACBC1263}"/>
              </a:ext>
            </a:extLst>
          </p:cNvPr>
          <p:cNvSpPr>
            <a:spLocks noGrp="1"/>
          </p:cNvSpPr>
          <p:nvPr>
            <p:ph idx="1"/>
          </p:nvPr>
        </p:nvSpPr>
        <p:spPr>
          <a:xfrm>
            <a:off x="395111" y="1774371"/>
            <a:ext cx="10883094" cy="3309258"/>
          </a:xfrm>
        </p:spPr>
        <p:txBody>
          <a:bodyPr>
            <a:normAutofit/>
          </a:bodyPr>
          <a:lstStyle/>
          <a:p>
            <a:pPr marL="36900" indent="0">
              <a:buNone/>
            </a:pPr>
            <a:r>
              <a:rPr lang="en-US" sz="4400" dirty="0"/>
              <a:t>41 Then Jesus, moved with compassion, stretched out His hand and touched him, and said to him, “I am willing; be cleansed.” </a:t>
            </a:r>
          </a:p>
        </p:txBody>
      </p:sp>
    </p:spTree>
    <p:extLst>
      <p:ext uri="{BB962C8B-B14F-4D97-AF65-F5344CB8AC3E}">
        <p14:creationId xmlns:p14="http://schemas.microsoft.com/office/powerpoint/2010/main" val="3387158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F9C-BC7D-44C7-90A6-2B49BE8F01DB}"/>
              </a:ext>
            </a:extLst>
          </p:cNvPr>
          <p:cNvSpPr>
            <a:spLocks noGrp="1"/>
          </p:cNvSpPr>
          <p:nvPr>
            <p:ph type="title"/>
          </p:nvPr>
        </p:nvSpPr>
        <p:spPr/>
        <p:txBody>
          <a:bodyPr>
            <a:normAutofit/>
          </a:bodyPr>
          <a:lstStyle/>
          <a:p>
            <a:r>
              <a:rPr lang="en-US" dirty="0"/>
              <a:t>Isaiah 59:1-2</a:t>
            </a:r>
          </a:p>
        </p:txBody>
      </p:sp>
      <p:sp>
        <p:nvSpPr>
          <p:cNvPr id="3" name="Content Placeholder 2">
            <a:extLst>
              <a:ext uri="{FF2B5EF4-FFF2-40B4-BE49-F238E27FC236}">
                <a16:creationId xmlns:a16="http://schemas.microsoft.com/office/drawing/2014/main" id="{0342F8D3-134C-423D-83A5-509F92A2E634}"/>
              </a:ext>
            </a:extLst>
          </p:cNvPr>
          <p:cNvSpPr>
            <a:spLocks noGrp="1"/>
          </p:cNvSpPr>
          <p:nvPr>
            <p:ph idx="1"/>
          </p:nvPr>
        </p:nvSpPr>
        <p:spPr>
          <a:xfrm>
            <a:off x="225778" y="1732450"/>
            <a:ext cx="11525955" cy="3279818"/>
          </a:xfrm>
        </p:spPr>
        <p:txBody>
          <a:bodyPr>
            <a:noAutofit/>
          </a:bodyPr>
          <a:lstStyle/>
          <a:p>
            <a:pPr marL="36900" indent="0">
              <a:buNone/>
            </a:pPr>
            <a:r>
              <a:rPr lang="en-US" sz="4400" dirty="0"/>
              <a:t>2 But your iniquities have separated you from your God; And your sins have hidden His face from you, So that He will not hear.</a:t>
            </a:r>
          </a:p>
        </p:txBody>
      </p:sp>
    </p:spTree>
    <p:extLst>
      <p:ext uri="{BB962C8B-B14F-4D97-AF65-F5344CB8AC3E}">
        <p14:creationId xmlns:p14="http://schemas.microsoft.com/office/powerpoint/2010/main" val="216747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6A41-C609-4D89-A2ED-AA4D1D346E38}"/>
              </a:ext>
            </a:extLst>
          </p:cNvPr>
          <p:cNvPicPr>
            <a:picLocks noChangeAspect="1"/>
          </p:cNvPicPr>
          <p:nvPr/>
        </p:nvPicPr>
        <p:blipFill rotWithShape="1">
          <a:blip r:embed="rId2">
            <a:alphaModFix amt="50000"/>
          </a:blip>
          <a:srcRect t="13963" r="-1" b="27580"/>
          <a:stretch/>
        </p:blipFill>
        <p:spPr>
          <a:xfrm>
            <a:off x="20" y="10"/>
            <a:ext cx="12188930" cy="6857990"/>
          </a:xfrm>
          <a:prstGeom prst="rect">
            <a:avLst/>
          </a:prstGeom>
        </p:spPr>
      </p:pic>
      <p:sp>
        <p:nvSpPr>
          <p:cNvPr id="2" name="Title 1">
            <a:extLst>
              <a:ext uri="{FF2B5EF4-FFF2-40B4-BE49-F238E27FC236}">
                <a16:creationId xmlns:a16="http://schemas.microsoft.com/office/drawing/2014/main" id="{2107881C-482E-4C88-BE12-A693710EC582}"/>
              </a:ext>
            </a:extLst>
          </p:cNvPr>
          <p:cNvSpPr>
            <a:spLocks noGrp="1"/>
          </p:cNvSpPr>
          <p:nvPr>
            <p:ph type="ctrTitle"/>
          </p:nvPr>
        </p:nvSpPr>
        <p:spPr>
          <a:xfrm>
            <a:off x="1524000" y="653627"/>
            <a:ext cx="9144000" cy="3082995"/>
          </a:xfrm>
        </p:spPr>
        <p:txBody>
          <a:bodyPr>
            <a:normAutofit fontScale="90000"/>
          </a:bodyPr>
          <a:lstStyle/>
          <a:p>
            <a:pPr algn="ctr">
              <a:lnSpc>
                <a:spcPct val="90000"/>
              </a:lnSpc>
            </a:pPr>
            <a:r>
              <a:rPr lang="en-US" sz="6700" dirty="0"/>
              <a:t>I Got To Tell Somebody,</a:t>
            </a:r>
            <a:br>
              <a:rPr lang="en-US" sz="6700" dirty="0"/>
            </a:br>
            <a:r>
              <a:rPr lang="en-US" sz="6700" dirty="0"/>
              <a:t>God’s Been Good To </a:t>
            </a:r>
            <a:br>
              <a:rPr lang="en-US" sz="6700" dirty="0"/>
            </a:br>
            <a:r>
              <a:rPr lang="en-US" sz="6700" dirty="0"/>
              <a:t>Me</a:t>
            </a:r>
            <a:br>
              <a:rPr lang="en-US" sz="6700" dirty="0"/>
            </a:br>
            <a:r>
              <a:rPr lang="en-US" sz="4900" dirty="0"/>
              <a:t>Mark 1:40-45</a:t>
            </a:r>
          </a:p>
        </p:txBody>
      </p:sp>
      <p:sp>
        <p:nvSpPr>
          <p:cNvPr id="3" name="Subtitle 2">
            <a:extLst>
              <a:ext uri="{FF2B5EF4-FFF2-40B4-BE49-F238E27FC236}">
                <a16:creationId xmlns:a16="http://schemas.microsoft.com/office/drawing/2014/main" id="{079F1101-0495-47DF-9E92-401223DE729D}"/>
              </a:ext>
            </a:extLst>
          </p:cNvPr>
          <p:cNvSpPr>
            <a:spLocks noGrp="1"/>
          </p:cNvSpPr>
          <p:nvPr>
            <p:ph type="subTitle" idx="1"/>
          </p:nvPr>
        </p:nvSpPr>
        <p:spPr>
          <a:xfrm>
            <a:off x="1522485" y="4390239"/>
            <a:ext cx="9144000" cy="1022435"/>
          </a:xfrm>
        </p:spPr>
        <p:txBody>
          <a:bodyPr>
            <a:normAutofit/>
          </a:bodyPr>
          <a:lstStyle/>
          <a:p>
            <a:pPr algn="ctr"/>
            <a:r>
              <a:rPr lang="en-US" sz="3200" dirty="0"/>
              <a:t>Results From The Blessing</a:t>
            </a:r>
          </a:p>
        </p:txBody>
      </p:sp>
    </p:spTree>
    <p:extLst>
      <p:ext uri="{BB962C8B-B14F-4D97-AF65-F5344CB8AC3E}">
        <p14:creationId xmlns:p14="http://schemas.microsoft.com/office/powerpoint/2010/main" val="4041539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2D40-5F28-44E9-8B1A-CB2AC107AD77}"/>
              </a:ext>
            </a:extLst>
          </p:cNvPr>
          <p:cNvSpPr>
            <a:spLocks noGrp="1"/>
          </p:cNvSpPr>
          <p:nvPr>
            <p:ph type="title"/>
          </p:nvPr>
        </p:nvSpPr>
        <p:spPr>
          <a:xfrm>
            <a:off x="648186" y="225974"/>
            <a:ext cx="10353762" cy="970450"/>
          </a:xfrm>
        </p:spPr>
        <p:txBody>
          <a:bodyPr/>
          <a:lstStyle/>
          <a:p>
            <a:r>
              <a:rPr lang="en-US" dirty="0"/>
              <a:t>Mark 1:45</a:t>
            </a:r>
          </a:p>
        </p:txBody>
      </p:sp>
      <p:sp>
        <p:nvSpPr>
          <p:cNvPr id="3" name="Content Placeholder 2">
            <a:extLst>
              <a:ext uri="{FF2B5EF4-FFF2-40B4-BE49-F238E27FC236}">
                <a16:creationId xmlns:a16="http://schemas.microsoft.com/office/drawing/2014/main" id="{7F640B6E-5EDA-48CA-8A04-338C95A2FB84}"/>
              </a:ext>
            </a:extLst>
          </p:cNvPr>
          <p:cNvSpPr>
            <a:spLocks noGrp="1"/>
          </p:cNvSpPr>
          <p:nvPr>
            <p:ph idx="1"/>
          </p:nvPr>
        </p:nvSpPr>
        <p:spPr>
          <a:xfrm>
            <a:off x="344311" y="1275446"/>
            <a:ext cx="11503377" cy="4058751"/>
          </a:xfrm>
        </p:spPr>
        <p:txBody>
          <a:bodyPr>
            <a:noAutofit/>
          </a:bodyPr>
          <a:lstStyle/>
          <a:p>
            <a:pPr marL="36900" indent="0">
              <a:buNone/>
            </a:pPr>
            <a:r>
              <a:rPr lang="en-US" sz="4400" dirty="0"/>
              <a:t>45 However, he went out and began to proclaim it freely, and to spread the matter, so that Jesus could no longer openly enter the city, but was outside in deserted places; and they came to Him from every direction.</a:t>
            </a:r>
          </a:p>
        </p:txBody>
      </p:sp>
      <p:sp>
        <p:nvSpPr>
          <p:cNvPr id="9" name="TextBox 8">
            <a:extLst>
              <a:ext uri="{FF2B5EF4-FFF2-40B4-BE49-F238E27FC236}">
                <a16:creationId xmlns:a16="http://schemas.microsoft.com/office/drawing/2014/main" id="{CE9DF753-E0CF-4050-8392-286527250589}"/>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09733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outdoor&#10;&#10;Description automatically generated">
            <a:extLst>
              <a:ext uri="{FF2B5EF4-FFF2-40B4-BE49-F238E27FC236}">
                <a16:creationId xmlns:a16="http://schemas.microsoft.com/office/drawing/2014/main" id="{4C5A032C-CBC8-4680-8541-A45BDC07F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469901"/>
            <a:ext cx="4826000" cy="595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D65508-D095-420A-9597-C7E955D95056}"/>
              </a:ext>
            </a:extLst>
          </p:cNvPr>
          <p:cNvSpPr txBox="1"/>
          <p:nvPr/>
        </p:nvSpPr>
        <p:spPr>
          <a:xfrm>
            <a:off x="5943600" y="741621"/>
            <a:ext cx="5816600" cy="5570756"/>
          </a:xfrm>
          <a:prstGeom prst="rect">
            <a:avLst/>
          </a:prstGeom>
          <a:noFill/>
        </p:spPr>
        <p:txBody>
          <a:bodyPr wrap="square">
            <a:spAutoFit/>
          </a:bodyPr>
          <a:lstStyle/>
          <a:p>
            <a:pPr indent="-128588" algn="ctr" rtl="0">
              <a:spcBef>
                <a:spcPts val="0"/>
              </a:spcBef>
              <a:spcAft>
                <a:spcPts val="0"/>
              </a:spcAft>
            </a:pPr>
            <a:r>
              <a:rPr lang="en-US" sz="3300" b="1" i="0" u="none" strike="noStrike" dirty="0">
                <a:solidFill>
                  <a:srgbClr val="92D050"/>
                </a:solidFill>
                <a:effectLst/>
                <a:latin typeface="Calibri" panose="020F0502020204030204" pitchFamily="34" charset="0"/>
              </a:rPr>
              <a:t>Hear God’s Word</a:t>
            </a:r>
            <a:endParaRPr lang="en-US" b="0" dirty="0">
              <a:effectLst/>
            </a:endParaRPr>
          </a:p>
          <a:p>
            <a:pPr marL="257175" indent="-128588" rtl="0">
              <a:spcBef>
                <a:spcPts val="281"/>
              </a:spcBef>
              <a:spcAft>
                <a:spcPts val="0"/>
              </a:spcAft>
            </a:pPr>
            <a:r>
              <a:rPr lang="en-US" sz="3300" b="1" i="0" u="none" strike="noStrike" baseline="30000" dirty="0">
                <a:solidFill>
                  <a:srgbClr val="FFFFFF"/>
                </a:solidFill>
                <a:effectLst/>
                <a:latin typeface="Calibri" panose="020F0502020204030204" pitchFamily="34" charset="0"/>
              </a:rPr>
              <a:t>17</a:t>
            </a:r>
            <a:r>
              <a:rPr lang="en-US" sz="5400" b="1" i="0" u="none" strike="noStrike" baseline="30000" dirty="0">
                <a:solidFill>
                  <a:srgbClr val="FFFFFF"/>
                </a:solidFill>
                <a:effectLst/>
                <a:latin typeface="Calibri" panose="020F0502020204030204" pitchFamily="34" charset="0"/>
              </a:rPr>
              <a:t> </a:t>
            </a:r>
            <a:r>
              <a:rPr lang="en-US" sz="5400" b="0" i="0" u="none" strike="noStrike" dirty="0">
                <a:solidFill>
                  <a:srgbClr val="FFFFFF"/>
                </a:solidFill>
                <a:effectLst/>
                <a:latin typeface="Calibri" panose="020F0502020204030204" pitchFamily="34" charset="0"/>
              </a:rPr>
              <a:t>So then faith cometh by hearing, and hearing by the word of God.</a:t>
            </a:r>
            <a:endParaRPr lang="en-US" b="0" dirty="0">
              <a:effectLst/>
            </a:endParaRPr>
          </a:p>
          <a:p>
            <a:pPr marL="257175" indent="-128588" algn="r" rtl="0">
              <a:spcBef>
                <a:spcPts val="281"/>
              </a:spcBef>
              <a:spcAft>
                <a:spcPts val="0"/>
              </a:spcAft>
            </a:pPr>
            <a:r>
              <a:rPr lang="en-US" sz="1200" b="0" i="0" u="none" strike="noStrike" dirty="0">
                <a:solidFill>
                  <a:srgbClr val="FFFFFF"/>
                </a:solidFill>
                <a:effectLst/>
                <a:latin typeface="Calibri" panose="020F0502020204030204" pitchFamily="34" charset="0"/>
              </a:rPr>
              <a:t>Romans 10:17 (KJV)</a:t>
            </a:r>
            <a:endParaRPr lang="en-US" b="0" dirty="0">
              <a:effectLst/>
            </a:endParaRPr>
          </a:p>
          <a:p>
            <a:br>
              <a:rPr lang="en-US" dirty="0"/>
            </a:br>
            <a:endParaRPr lang="en-US" dirty="0"/>
          </a:p>
        </p:txBody>
      </p:sp>
    </p:spTree>
    <p:extLst>
      <p:ext uri="{BB962C8B-B14F-4D97-AF65-F5344CB8AC3E}">
        <p14:creationId xmlns:p14="http://schemas.microsoft.com/office/powerpoint/2010/main" val="279927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outdoor&#10;&#10;Description automatically generated">
            <a:extLst>
              <a:ext uri="{FF2B5EF4-FFF2-40B4-BE49-F238E27FC236}">
                <a16:creationId xmlns:a16="http://schemas.microsoft.com/office/drawing/2014/main" id="{4C5A032C-CBC8-4680-8541-A45BDC07F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469901"/>
            <a:ext cx="4673600" cy="595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77324F-2626-4218-BD29-A81D57A758C7}"/>
              </a:ext>
            </a:extLst>
          </p:cNvPr>
          <p:cNvSpPr txBox="1"/>
          <p:nvPr/>
        </p:nvSpPr>
        <p:spPr>
          <a:xfrm>
            <a:off x="5562600" y="469901"/>
            <a:ext cx="6096000" cy="5282215"/>
          </a:xfrm>
          <a:prstGeom prst="rect">
            <a:avLst/>
          </a:prstGeom>
          <a:noFill/>
        </p:spPr>
        <p:txBody>
          <a:bodyPr wrap="square">
            <a:spAutoFit/>
          </a:bodyPr>
          <a:lstStyle/>
          <a:p>
            <a:pPr indent="-128588" algn="ctr" rtl="0">
              <a:spcBef>
                <a:spcPts val="0"/>
              </a:spcBef>
              <a:spcAft>
                <a:spcPts val="0"/>
              </a:spcAft>
            </a:pPr>
            <a:r>
              <a:rPr lang="en-US" sz="3300" b="1" i="0" u="none" strike="noStrike" dirty="0">
                <a:solidFill>
                  <a:srgbClr val="92D050"/>
                </a:solidFill>
                <a:effectLst/>
                <a:latin typeface="Calibri" panose="020F0502020204030204" pitchFamily="34" charset="0"/>
              </a:rPr>
              <a:t>Believe</a:t>
            </a:r>
            <a:endParaRPr lang="en-US" b="0" dirty="0">
              <a:effectLst/>
            </a:endParaRPr>
          </a:p>
          <a:p>
            <a:pPr marL="257175" indent="-128588" rtl="0">
              <a:spcBef>
                <a:spcPts val="281"/>
              </a:spcBef>
              <a:spcAft>
                <a:spcPts val="0"/>
              </a:spcAft>
            </a:pPr>
            <a:r>
              <a:rPr lang="en-US" sz="3300" b="1" i="0" u="none" strike="noStrike" baseline="30000" dirty="0">
                <a:solidFill>
                  <a:srgbClr val="FFFFFF"/>
                </a:solidFill>
                <a:effectLst/>
                <a:latin typeface="Calibri" panose="020F0502020204030204" pitchFamily="34" charset="0"/>
              </a:rPr>
              <a:t>16 </a:t>
            </a:r>
            <a:r>
              <a:rPr lang="en-US" sz="5025" b="0" i="0" u="none" strike="noStrike" dirty="0">
                <a:solidFill>
                  <a:srgbClr val="FFFFFF"/>
                </a:solidFill>
                <a:effectLst/>
                <a:latin typeface="Calibri" panose="020F0502020204030204" pitchFamily="34" charset="0"/>
              </a:rPr>
              <a:t>He that believeth and is baptized shall be saved; but he that believeth not shall be damned.</a:t>
            </a:r>
            <a:endParaRPr lang="en-US" b="0" dirty="0">
              <a:effectLst/>
            </a:endParaRPr>
          </a:p>
          <a:p>
            <a:pPr marL="257175" indent="-128588" algn="r" rtl="0">
              <a:spcBef>
                <a:spcPts val="281"/>
              </a:spcBef>
              <a:spcAft>
                <a:spcPts val="0"/>
              </a:spcAft>
            </a:pPr>
            <a:r>
              <a:rPr lang="en-US" sz="1200" b="0" i="0" u="none" strike="noStrike" dirty="0">
                <a:solidFill>
                  <a:srgbClr val="FFFFFF"/>
                </a:solidFill>
                <a:effectLst/>
                <a:latin typeface="Calibri" panose="020F0502020204030204" pitchFamily="34" charset="0"/>
              </a:rPr>
              <a:t>Mark 16:16 (KJV)</a:t>
            </a:r>
            <a:endParaRPr lang="en-US" b="0" dirty="0">
              <a:effectLst/>
            </a:endParaRPr>
          </a:p>
          <a:p>
            <a:br>
              <a:rPr lang="en-US" dirty="0"/>
            </a:br>
            <a:endParaRPr lang="en-US" dirty="0"/>
          </a:p>
        </p:txBody>
      </p:sp>
    </p:spTree>
    <p:extLst>
      <p:ext uri="{BB962C8B-B14F-4D97-AF65-F5344CB8AC3E}">
        <p14:creationId xmlns:p14="http://schemas.microsoft.com/office/powerpoint/2010/main" val="2941962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outdoor&#10;&#10;Description automatically generated">
            <a:extLst>
              <a:ext uri="{FF2B5EF4-FFF2-40B4-BE49-F238E27FC236}">
                <a16:creationId xmlns:a16="http://schemas.microsoft.com/office/drawing/2014/main" id="{4C5A032C-CBC8-4680-8541-A45BDC07F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469901"/>
            <a:ext cx="4495800" cy="595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F0ED1F-585A-4F3E-A47A-382746401E8E}"/>
              </a:ext>
            </a:extLst>
          </p:cNvPr>
          <p:cNvSpPr txBox="1"/>
          <p:nvPr/>
        </p:nvSpPr>
        <p:spPr>
          <a:xfrm>
            <a:off x="5435600" y="665421"/>
            <a:ext cx="5994400" cy="4739759"/>
          </a:xfrm>
          <a:prstGeom prst="rect">
            <a:avLst/>
          </a:prstGeom>
          <a:noFill/>
        </p:spPr>
        <p:txBody>
          <a:bodyPr wrap="square">
            <a:spAutoFit/>
          </a:bodyPr>
          <a:lstStyle/>
          <a:p>
            <a:pPr indent="-128588" algn="ctr" rtl="0">
              <a:spcBef>
                <a:spcPts val="0"/>
              </a:spcBef>
              <a:spcAft>
                <a:spcPts val="0"/>
              </a:spcAft>
            </a:pPr>
            <a:r>
              <a:rPr lang="en-US" sz="3300" b="1" i="0" u="none" strike="noStrike" dirty="0">
                <a:solidFill>
                  <a:srgbClr val="92D050"/>
                </a:solidFill>
                <a:effectLst/>
                <a:latin typeface="Calibri" panose="020F0502020204030204" pitchFamily="34" charset="0"/>
              </a:rPr>
              <a:t>Repent</a:t>
            </a:r>
            <a:endParaRPr lang="en-US" b="0" dirty="0">
              <a:effectLst/>
            </a:endParaRPr>
          </a:p>
          <a:p>
            <a:pPr marL="257175" indent="-128588" rtl="0">
              <a:spcBef>
                <a:spcPts val="281"/>
              </a:spcBef>
              <a:spcAft>
                <a:spcPts val="0"/>
              </a:spcAft>
            </a:pPr>
            <a:r>
              <a:rPr lang="en-US" sz="5400" b="1" i="0" u="none" strike="noStrike" baseline="30000" dirty="0">
                <a:solidFill>
                  <a:srgbClr val="FFFFFF"/>
                </a:solidFill>
                <a:effectLst/>
                <a:latin typeface="Calibri" panose="020F0502020204030204" pitchFamily="34" charset="0"/>
              </a:rPr>
              <a:t>3 </a:t>
            </a:r>
            <a:r>
              <a:rPr lang="en-US" sz="5400" b="0" i="0" u="none" strike="noStrike" dirty="0">
                <a:solidFill>
                  <a:srgbClr val="FFFFFF"/>
                </a:solidFill>
                <a:effectLst/>
                <a:latin typeface="Calibri" panose="020F0502020204030204" pitchFamily="34" charset="0"/>
              </a:rPr>
              <a:t>I tell you, Nay: but, except ye repent, ye shall all likewise perish.</a:t>
            </a:r>
            <a:endParaRPr lang="en-US" b="0" dirty="0">
              <a:effectLst/>
            </a:endParaRPr>
          </a:p>
          <a:p>
            <a:pPr marL="257175" indent="-128588" algn="r" rtl="0">
              <a:spcBef>
                <a:spcPts val="281"/>
              </a:spcBef>
              <a:spcAft>
                <a:spcPts val="0"/>
              </a:spcAft>
            </a:pPr>
            <a:r>
              <a:rPr lang="en-US" sz="1200" b="0" i="0" u="none" strike="noStrike" dirty="0">
                <a:solidFill>
                  <a:srgbClr val="FFFFFF"/>
                </a:solidFill>
                <a:effectLst/>
                <a:latin typeface="Calibri" panose="020F0502020204030204" pitchFamily="34" charset="0"/>
              </a:rPr>
              <a:t>Luke 13:3, 5 (KJV)</a:t>
            </a:r>
            <a:endParaRPr lang="en-US" b="0" dirty="0">
              <a:effectLst/>
            </a:endParaRPr>
          </a:p>
          <a:p>
            <a:br>
              <a:rPr lang="en-US" dirty="0"/>
            </a:br>
            <a:endParaRPr lang="en-US" dirty="0"/>
          </a:p>
        </p:txBody>
      </p:sp>
    </p:spTree>
    <p:extLst>
      <p:ext uri="{BB962C8B-B14F-4D97-AF65-F5344CB8AC3E}">
        <p14:creationId xmlns:p14="http://schemas.microsoft.com/office/powerpoint/2010/main" val="3360333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outdoor&#10;&#10;Description automatically generated">
            <a:extLst>
              <a:ext uri="{FF2B5EF4-FFF2-40B4-BE49-F238E27FC236}">
                <a16:creationId xmlns:a16="http://schemas.microsoft.com/office/drawing/2014/main" id="{4C5A032C-CBC8-4680-8541-A45BDC07F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469901"/>
            <a:ext cx="4559300" cy="595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B2DE78-E17E-4D19-ADD5-95D163E574B5}"/>
              </a:ext>
            </a:extLst>
          </p:cNvPr>
          <p:cNvSpPr txBox="1"/>
          <p:nvPr/>
        </p:nvSpPr>
        <p:spPr>
          <a:xfrm>
            <a:off x="5384800" y="742758"/>
            <a:ext cx="6096000" cy="4635884"/>
          </a:xfrm>
          <a:prstGeom prst="rect">
            <a:avLst/>
          </a:prstGeom>
          <a:noFill/>
        </p:spPr>
        <p:txBody>
          <a:bodyPr wrap="square">
            <a:spAutoFit/>
          </a:bodyPr>
          <a:lstStyle/>
          <a:p>
            <a:pPr indent="-128588" algn="ctr" rtl="0">
              <a:spcBef>
                <a:spcPts val="0"/>
              </a:spcBef>
              <a:spcAft>
                <a:spcPts val="0"/>
              </a:spcAft>
            </a:pPr>
            <a:r>
              <a:rPr lang="en-US" sz="3600" b="1" i="0" u="none" strike="noStrike" dirty="0">
                <a:solidFill>
                  <a:srgbClr val="92D050"/>
                </a:solidFill>
                <a:effectLst/>
                <a:latin typeface="Calibri" panose="020F0502020204030204" pitchFamily="34" charset="0"/>
              </a:rPr>
              <a:t>Confess</a:t>
            </a:r>
            <a:endParaRPr lang="en-US" b="0" dirty="0">
              <a:effectLst/>
            </a:endParaRPr>
          </a:p>
          <a:p>
            <a:pPr marL="257175" indent="-128588" rtl="0">
              <a:spcBef>
                <a:spcPts val="281"/>
              </a:spcBef>
              <a:spcAft>
                <a:spcPts val="0"/>
              </a:spcAft>
            </a:pPr>
            <a:r>
              <a:rPr lang="en-US" sz="3000" b="1" i="0" u="none" strike="noStrike" baseline="30000" dirty="0">
                <a:solidFill>
                  <a:srgbClr val="FFFFFF"/>
                </a:solidFill>
                <a:effectLst/>
                <a:latin typeface="Calibri" panose="020F0502020204030204" pitchFamily="34" charset="0"/>
              </a:rPr>
              <a:t>32 </a:t>
            </a:r>
            <a:r>
              <a:rPr lang="en-US" sz="4125" b="0" i="0" u="none" strike="noStrike" dirty="0">
                <a:solidFill>
                  <a:srgbClr val="FFFFFF"/>
                </a:solidFill>
                <a:effectLst/>
                <a:latin typeface="Calibri" panose="020F0502020204030204" pitchFamily="34" charset="0"/>
              </a:rPr>
              <a:t>Whosoever therefore shall confess me before men, him will I confess also before my Father which is in heaven</a:t>
            </a:r>
            <a:r>
              <a:rPr lang="en-US" sz="3000" b="0" i="0" u="none" strike="noStrike" dirty="0">
                <a:solidFill>
                  <a:srgbClr val="FFFFFF"/>
                </a:solidFill>
                <a:effectLst/>
                <a:latin typeface="Calibri" panose="020F0502020204030204" pitchFamily="34" charset="0"/>
              </a:rPr>
              <a:t>.</a:t>
            </a:r>
            <a:endParaRPr lang="en-US" b="0" dirty="0">
              <a:effectLst/>
            </a:endParaRPr>
          </a:p>
          <a:p>
            <a:pPr marL="257175" indent="-128588" algn="r" rtl="0">
              <a:spcBef>
                <a:spcPts val="281"/>
              </a:spcBef>
              <a:spcAft>
                <a:spcPts val="0"/>
              </a:spcAft>
            </a:pPr>
            <a:r>
              <a:rPr lang="en-US" sz="1200" b="0" i="0" u="none" strike="noStrike" dirty="0">
                <a:solidFill>
                  <a:srgbClr val="FFFFFF"/>
                </a:solidFill>
                <a:effectLst/>
                <a:latin typeface="Calibri" panose="020F0502020204030204" pitchFamily="34" charset="0"/>
              </a:rPr>
              <a:t>Matthew 10:32 (KJV)</a:t>
            </a:r>
            <a:endParaRPr lang="en-US" b="0" dirty="0">
              <a:effectLst/>
            </a:endParaRPr>
          </a:p>
          <a:p>
            <a:br>
              <a:rPr lang="en-US" dirty="0"/>
            </a:br>
            <a:endParaRPr lang="en-US" dirty="0"/>
          </a:p>
        </p:txBody>
      </p:sp>
    </p:spTree>
    <p:extLst>
      <p:ext uri="{BB962C8B-B14F-4D97-AF65-F5344CB8AC3E}">
        <p14:creationId xmlns:p14="http://schemas.microsoft.com/office/powerpoint/2010/main" val="2728601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outdoor&#10;&#10;Description automatically generated">
            <a:extLst>
              <a:ext uri="{FF2B5EF4-FFF2-40B4-BE49-F238E27FC236}">
                <a16:creationId xmlns:a16="http://schemas.microsoft.com/office/drawing/2014/main" id="{4C5A032C-CBC8-4680-8541-A45BDC07F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469901"/>
            <a:ext cx="4381500" cy="595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4A015F-777F-4C4C-BEE4-FB6F6592FA1F}"/>
              </a:ext>
            </a:extLst>
          </p:cNvPr>
          <p:cNvSpPr txBox="1"/>
          <p:nvPr/>
        </p:nvSpPr>
        <p:spPr>
          <a:xfrm>
            <a:off x="5334000" y="640021"/>
            <a:ext cx="6096000" cy="4739759"/>
          </a:xfrm>
          <a:prstGeom prst="rect">
            <a:avLst/>
          </a:prstGeom>
          <a:noFill/>
        </p:spPr>
        <p:txBody>
          <a:bodyPr wrap="square">
            <a:spAutoFit/>
          </a:bodyPr>
          <a:lstStyle/>
          <a:p>
            <a:pPr indent="-128588" algn="ctr" rtl="0">
              <a:spcBef>
                <a:spcPts val="0"/>
              </a:spcBef>
              <a:spcAft>
                <a:spcPts val="0"/>
              </a:spcAft>
            </a:pPr>
            <a:r>
              <a:rPr lang="en-US" sz="3300" b="1" i="0" u="none" strike="noStrike" dirty="0">
                <a:solidFill>
                  <a:srgbClr val="0070C0"/>
                </a:solidFill>
                <a:effectLst/>
                <a:latin typeface="Calibri" panose="020F0502020204030204" pitchFamily="34" charset="0"/>
              </a:rPr>
              <a:t>Be Baptized</a:t>
            </a:r>
            <a:endParaRPr lang="en-US" b="0" dirty="0">
              <a:effectLst/>
            </a:endParaRPr>
          </a:p>
          <a:p>
            <a:pPr marL="257175" indent="-128588" rtl="0">
              <a:spcBef>
                <a:spcPts val="281"/>
              </a:spcBef>
              <a:spcAft>
                <a:spcPts val="0"/>
              </a:spcAft>
            </a:pPr>
            <a:r>
              <a:rPr lang="en-US" sz="3600" b="1" i="0" u="none" strike="noStrike" baseline="30000" dirty="0">
                <a:solidFill>
                  <a:srgbClr val="FFFFFF"/>
                </a:solidFill>
                <a:effectLst/>
                <a:latin typeface="Calibri" panose="020F0502020204030204" pitchFamily="34" charset="0"/>
              </a:rPr>
              <a:t>38 </a:t>
            </a:r>
            <a:r>
              <a:rPr lang="en-US" sz="3600" b="0" i="0" u="none" strike="noStrike" dirty="0">
                <a:solidFill>
                  <a:srgbClr val="FFFFFF"/>
                </a:solidFill>
                <a:effectLst/>
                <a:latin typeface="Calibri" panose="020F0502020204030204" pitchFamily="34" charset="0"/>
              </a:rPr>
              <a:t>Then Peter said unto them, Repent, and be baptized every one of you in the name of Jesus Christ for the remission of sins, and ye shall receive the gift of the Holy Ghost.</a:t>
            </a:r>
            <a:endParaRPr lang="en-US" b="0" dirty="0">
              <a:effectLst/>
            </a:endParaRPr>
          </a:p>
          <a:p>
            <a:pPr marL="257175" indent="-128588" algn="r" rtl="0">
              <a:spcBef>
                <a:spcPts val="281"/>
              </a:spcBef>
              <a:spcAft>
                <a:spcPts val="0"/>
              </a:spcAft>
            </a:pPr>
            <a:r>
              <a:rPr lang="en-US" sz="1200" b="0" i="0" u="none" strike="noStrike" dirty="0">
                <a:solidFill>
                  <a:srgbClr val="FFFFFF"/>
                </a:solidFill>
                <a:effectLst/>
                <a:latin typeface="Calibri" panose="020F0502020204030204" pitchFamily="34" charset="0"/>
              </a:rPr>
              <a:t>Acts 2:38 (KJV)</a:t>
            </a:r>
            <a:endParaRPr lang="en-US" b="0" dirty="0">
              <a:effectLst/>
            </a:endParaRPr>
          </a:p>
          <a:p>
            <a:br>
              <a:rPr lang="en-US" dirty="0"/>
            </a:br>
            <a:endParaRPr lang="en-US" dirty="0"/>
          </a:p>
        </p:txBody>
      </p:sp>
    </p:spTree>
    <p:extLst>
      <p:ext uri="{BB962C8B-B14F-4D97-AF65-F5344CB8AC3E}">
        <p14:creationId xmlns:p14="http://schemas.microsoft.com/office/powerpoint/2010/main" val="998975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outdoor&#10;&#10;Description automatically generated">
            <a:extLst>
              <a:ext uri="{FF2B5EF4-FFF2-40B4-BE49-F238E27FC236}">
                <a16:creationId xmlns:a16="http://schemas.microsoft.com/office/drawing/2014/main" id="{4C5A032C-CBC8-4680-8541-A45BDC07F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381001"/>
            <a:ext cx="4406900" cy="595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013259-12B9-4ED3-BE99-DE0FCA6FD046}"/>
              </a:ext>
            </a:extLst>
          </p:cNvPr>
          <p:cNvSpPr txBox="1"/>
          <p:nvPr/>
        </p:nvSpPr>
        <p:spPr>
          <a:xfrm>
            <a:off x="5168900" y="301035"/>
            <a:ext cx="6705600" cy="7044236"/>
          </a:xfrm>
          <a:prstGeom prst="rect">
            <a:avLst/>
          </a:prstGeom>
          <a:noFill/>
        </p:spPr>
        <p:txBody>
          <a:bodyPr wrap="square">
            <a:spAutoFit/>
          </a:bodyPr>
          <a:lstStyle/>
          <a:p>
            <a:pPr indent="-128588" algn="ctr" rtl="0">
              <a:spcBef>
                <a:spcPts val="0"/>
              </a:spcBef>
              <a:spcAft>
                <a:spcPts val="0"/>
              </a:spcAft>
            </a:pPr>
            <a:r>
              <a:rPr lang="en-US" sz="4200" b="1" i="0" u="none" strike="noStrike" dirty="0">
                <a:solidFill>
                  <a:srgbClr val="FFC000"/>
                </a:solidFill>
                <a:effectLst/>
                <a:latin typeface="Calibri" panose="020F0502020204030204" pitchFamily="34" charset="0"/>
              </a:rPr>
              <a:t>Live</a:t>
            </a:r>
            <a:r>
              <a:rPr lang="en-US" sz="4200" b="1" i="0" u="none" strike="noStrike" dirty="0">
                <a:solidFill>
                  <a:srgbClr val="EFEFEF"/>
                </a:solidFill>
                <a:effectLst/>
                <a:latin typeface="Calibri" panose="020F0502020204030204" pitchFamily="34" charset="0"/>
              </a:rPr>
              <a:t> </a:t>
            </a:r>
            <a:r>
              <a:rPr lang="en-US" sz="4200" b="1" i="0" u="none" strike="noStrike" dirty="0">
                <a:solidFill>
                  <a:srgbClr val="FFC000"/>
                </a:solidFill>
                <a:effectLst/>
                <a:latin typeface="Calibri" panose="020F0502020204030204" pitchFamily="34" charset="0"/>
              </a:rPr>
              <a:t>Faithfully</a:t>
            </a:r>
            <a:endParaRPr lang="en-US" b="0" dirty="0">
              <a:effectLst/>
            </a:endParaRPr>
          </a:p>
          <a:p>
            <a:pPr indent="-128588" rtl="0">
              <a:spcBef>
                <a:spcPts val="563"/>
              </a:spcBef>
              <a:spcAft>
                <a:spcPts val="0"/>
              </a:spcAft>
            </a:pPr>
            <a:r>
              <a:rPr lang="en-US" sz="1575" b="1" i="0" u="none" strike="noStrike" baseline="30000" dirty="0">
                <a:solidFill>
                  <a:srgbClr val="FFFFFF"/>
                </a:solidFill>
                <a:effectLst/>
                <a:latin typeface="Calibri" panose="020F0502020204030204" pitchFamily="34" charset="0"/>
              </a:rPr>
              <a:t>7</a:t>
            </a:r>
            <a:r>
              <a:rPr lang="en-US" sz="4875" b="1" i="0" u="none" strike="noStrike" baseline="30000" dirty="0">
                <a:solidFill>
                  <a:srgbClr val="FFFFFF"/>
                </a:solidFill>
                <a:effectLst/>
                <a:latin typeface="Calibri" panose="020F0502020204030204" pitchFamily="34" charset="0"/>
              </a:rPr>
              <a:t> </a:t>
            </a:r>
            <a:r>
              <a:rPr lang="en-US" sz="4875" b="0" i="0" u="none" strike="noStrike" dirty="0">
                <a:solidFill>
                  <a:srgbClr val="FFFFFF"/>
                </a:solidFill>
                <a:effectLst/>
                <a:latin typeface="Calibri" panose="020F0502020204030204" pitchFamily="34" charset="0"/>
              </a:rPr>
              <a:t>But if we walk in the light, as he is in the light, we have fellowship one with another, and the blood of Jesus Christ his Son </a:t>
            </a:r>
            <a:r>
              <a:rPr lang="en-US" sz="4875" b="0" i="0" u="none" strike="noStrike" dirty="0" err="1">
                <a:solidFill>
                  <a:srgbClr val="FFFFFF"/>
                </a:solidFill>
                <a:effectLst/>
                <a:latin typeface="Calibri" panose="020F0502020204030204" pitchFamily="34" charset="0"/>
              </a:rPr>
              <a:t>cleanseth</a:t>
            </a:r>
            <a:r>
              <a:rPr lang="en-US" sz="4875" b="0" i="0" u="none" strike="noStrike" dirty="0">
                <a:solidFill>
                  <a:srgbClr val="FFFFFF"/>
                </a:solidFill>
                <a:effectLst/>
                <a:latin typeface="Calibri" panose="020F0502020204030204" pitchFamily="34" charset="0"/>
              </a:rPr>
              <a:t> us from all sin.</a:t>
            </a:r>
            <a:r>
              <a:rPr lang="en-US" sz="5025" b="0" i="0" u="none" strike="noStrike" dirty="0">
                <a:solidFill>
                  <a:srgbClr val="FFFFFF"/>
                </a:solidFill>
                <a:effectLst/>
                <a:latin typeface="Calibri" panose="020F0502020204030204" pitchFamily="34" charset="0"/>
              </a:rPr>
              <a:t> </a:t>
            </a:r>
            <a:endParaRPr lang="en-US" b="0" dirty="0">
              <a:effectLst/>
            </a:endParaRPr>
          </a:p>
          <a:p>
            <a:pPr indent="-128588" algn="r" rtl="0">
              <a:spcBef>
                <a:spcPts val="563"/>
              </a:spcBef>
              <a:spcAft>
                <a:spcPts val="0"/>
              </a:spcAft>
            </a:pPr>
            <a:r>
              <a:rPr lang="en-US" sz="2100" b="0" i="0" u="none" strike="noStrike" dirty="0">
                <a:solidFill>
                  <a:srgbClr val="FFFFFF"/>
                </a:solidFill>
                <a:effectLst/>
                <a:latin typeface="Calibri" panose="020F0502020204030204" pitchFamily="34" charset="0"/>
              </a:rPr>
              <a:t>1 John 1:7 (KJV</a:t>
            </a:r>
            <a:endParaRPr lang="en-US" b="0" dirty="0">
              <a:effectLst/>
            </a:endParaRPr>
          </a:p>
          <a:p>
            <a:br>
              <a:rPr lang="en-US" dirty="0"/>
            </a:br>
            <a:endParaRPr lang="en-US" dirty="0"/>
          </a:p>
        </p:txBody>
      </p:sp>
    </p:spTree>
    <p:extLst>
      <p:ext uri="{BB962C8B-B14F-4D97-AF65-F5344CB8AC3E}">
        <p14:creationId xmlns:p14="http://schemas.microsoft.com/office/powerpoint/2010/main" val="375866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6A41-C609-4D89-A2ED-AA4D1D346E38}"/>
              </a:ext>
            </a:extLst>
          </p:cNvPr>
          <p:cNvPicPr>
            <a:picLocks noChangeAspect="1"/>
          </p:cNvPicPr>
          <p:nvPr/>
        </p:nvPicPr>
        <p:blipFill rotWithShape="1">
          <a:blip r:embed="rId2">
            <a:alphaModFix amt="50000"/>
          </a:blip>
          <a:srcRect t="13963" r="-1" b="27580"/>
          <a:stretch/>
        </p:blipFill>
        <p:spPr>
          <a:xfrm>
            <a:off x="20" y="10"/>
            <a:ext cx="12188930" cy="6857990"/>
          </a:xfrm>
          <a:prstGeom prst="rect">
            <a:avLst/>
          </a:prstGeom>
        </p:spPr>
      </p:pic>
      <p:sp>
        <p:nvSpPr>
          <p:cNvPr id="2" name="Title 1">
            <a:extLst>
              <a:ext uri="{FF2B5EF4-FFF2-40B4-BE49-F238E27FC236}">
                <a16:creationId xmlns:a16="http://schemas.microsoft.com/office/drawing/2014/main" id="{2107881C-482E-4C88-BE12-A693710EC582}"/>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6700"/>
              <a:t>I Got To Tell Somebody,</a:t>
            </a:r>
            <a:br>
              <a:rPr lang="en-US" sz="6700"/>
            </a:br>
            <a:r>
              <a:rPr lang="en-US" sz="6700"/>
              <a:t>God’s Been Good To Me</a:t>
            </a:r>
          </a:p>
        </p:txBody>
      </p:sp>
      <p:sp>
        <p:nvSpPr>
          <p:cNvPr id="3" name="Subtitle 2">
            <a:extLst>
              <a:ext uri="{FF2B5EF4-FFF2-40B4-BE49-F238E27FC236}">
                <a16:creationId xmlns:a16="http://schemas.microsoft.com/office/drawing/2014/main" id="{079F1101-0495-47DF-9E92-401223DE729D}"/>
              </a:ext>
            </a:extLst>
          </p:cNvPr>
          <p:cNvSpPr>
            <a:spLocks noGrp="1"/>
          </p:cNvSpPr>
          <p:nvPr>
            <p:ph type="subTitle" idx="1"/>
          </p:nvPr>
        </p:nvSpPr>
        <p:spPr>
          <a:xfrm>
            <a:off x="1524000" y="4599432"/>
            <a:ext cx="9144000" cy="1225296"/>
          </a:xfrm>
        </p:spPr>
        <p:txBody>
          <a:bodyPr>
            <a:normAutofit/>
          </a:bodyPr>
          <a:lstStyle/>
          <a:p>
            <a:pPr algn="ctr"/>
            <a:r>
              <a:rPr lang="en-US" sz="3200" dirty="0"/>
              <a:t>Mark 1:40-45</a:t>
            </a:r>
          </a:p>
        </p:txBody>
      </p:sp>
    </p:spTree>
    <p:extLst>
      <p:ext uri="{BB962C8B-B14F-4D97-AF65-F5344CB8AC3E}">
        <p14:creationId xmlns:p14="http://schemas.microsoft.com/office/powerpoint/2010/main" val="2861228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DEE-33F3-481F-A559-06C95D157569}"/>
              </a:ext>
            </a:extLst>
          </p:cNvPr>
          <p:cNvSpPr>
            <a:spLocks noGrp="1"/>
          </p:cNvSpPr>
          <p:nvPr>
            <p:ph type="title"/>
          </p:nvPr>
        </p:nvSpPr>
        <p:spPr>
          <a:xfrm>
            <a:off x="913795" y="609600"/>
            <a:ext cx="10353762" cy="1164772"/>
          </a:xfrm>
        </p:spPr>
        <p:txBody>
          <a:bodyPr>
            <a:normAutofit/>
          </a:bodyPr>
          <a:lstStyle/>
          <a:p>
            <a:r>
              <a:rPr lang="en-US" dirty="0"/>
              <a:t>Mark 1:40-45</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C3468F65-E0E8-40EF-9EC0-AEE9ACBC1263}"/>
              </a:ext>
            </a:extLst>
          </p:cNvPr>
          <p:cNvSpPr>
            <a:spLocks noGrp="1"/>
          </p:cNvSpPr>
          <p:nvPr>
            <p:ph idx="1"/>
          </p:nvPr>
        </p:nvSpPr>
        <p:spPr>
          <a:xfrm>
            <a:off x="496712" y="1774371"/>
            <a:ext cx="11548532" cy="3309258"/>
          </a:xfrm>
        </p:spPr>
        <p:txBody>
          <a:bodyPr>
            <a:normAutofit/>
          </a:bodyPr>
          <a:lstStyle/>
          <a:p>
            <a:pPr marL="36900" indent="0">
              <a:buNone/>
            </a:pPr>
            <a:r>
              <a:rPr lang="en-US" sz="4800" dirty="0"/>
              <a:t>42 As soon as He had spoken, immediately the leprosy left him, and he was cleansed. </a:t>
            </a:r>
          </a:p>
        </p:txBody>
      </p:sp>
    </p:spTree>
    <p:extLst>
      <p:ext uri="{BB962C8B-B14F-4D97-AF65-F5344CB8AC3E}">
        <p14:creationId xmlns:p14="http://schemas.microsoft.com/office/powerpoint/2010/main" val="37851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DEE-33F3-481F-A559-06C95D157569}"/>
              </a:ext>
            </a:extLst>
          </p:cNvPr>
          <p:cNvSpPr>
            <a:spLocks noGrp="1"/>
          </p:cNvSpPr>
          <p:nvPr>
            <p:ph type="title"/>
          </p:nvPr>
        </p:nvSpPr>
        <p:spPr>
          <a:xfrm>
            <a:off x="913795" y="609600"/>
            <a:ext cx="10353762" cy="1164772"/>
          </a:xfrm>
        </p:spPr>
        <p:txBody>
          <a:bodyPr>
            <a:normAutofit/>
          </a:bodyPr>
          <a:lstStyle/>
          <a:p>
            <a:r>
              <a:rPr lang="en-US" dirty="0"/>
              <a:t>Mark 1:40-45</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C3468F65-E0E8-40EF-9EC0-AEE9ACBC1263}"/>
              </a:ext>
            </a:extLst>
          </p:cNvPr>
          <p:cNvSpPr>
            <a:spLocks noGrp="1"/>
          </p:cNvSpPr>
          <p:nvPr>
            <p:ph idx="1"/>
          </p:nvPr>
        </p:nvSpPr>
        <p:spPr>
          <a:xfrm>
            <a:off x="913794" y="1774371"/>
            <a:ext cx="10364411" cy="3309258"/>
          </a:xfrm>
        </p:spPr>
        <p:txBody>
          <a:bodyPr>
            <a:normAutofit/>
          </a:bodyPr>
          <a:lstStyle/>
          <a:p>
            <a:pPr marL="36900" indent="0">
              <a:buNone/>
            </a:pPr>
            <a:r>
              <a:rPr lang="en-US" sz="4400" dirty="0"/>
              <a:t>43 And He strictly warned him and sent him away at once, </a:t>
            </a:r>
          </a:p>
        </p:txBody>
      </p:sp>
    </p:spTree>
    <p:extLst>
      <p:ext uri="{BB962C8B-B14F-4D97-AF65-F5344CB8AC3E}">
        <p14:creationId xmlns:p14="http://schemas.microsoft.com/office/powerpoint/2010/main" val="174143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DEE-33F3-481F-A559-06C95D157569}"/>
              </a:ext>
            </a:extLst>
          </p:cNvPr>
          <p:cNvSpPr>
            <a:spLocks noGrp="1"/>
          </p:cNvSpPr>
          <p:nvPr>
            <p:ph type="title"/>
          </p:nvPr>
        </p:nvSpPr>
        <p:spPr>
          <a:xfrm>
            <a:off x="428978" y="609600"/>
            <a:ext cx="10838579" cy="1164772"/>
          </a:xfrm>
        </p:spPr>
        <p:txBody>
          <a:bodyPr>
            <a:normAutofit/>
          </a:bodyPr>
          <a:lstStyle/>
          <a:p>
            <a:r>
              <a:rPr lang="en-US" dirty="0"/>
              <a:t>Mark 1:40-45</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C3468F65-E0E8-40EF-9EC0-AEE9ACBC1263}"/>
              </a:ext>
            </a:extLst>
          </p:cNvPr>
          <p:cNvSpPr>
            <a:spLocks noGrp="1"/>
          </p:cNvSpPr>
          <p:nvPr>
            <p:ph idx="1"/>
          </p:nvPr>
        </p:nvSpPr>
        <p:spPr>
          <a:xfrm>
            <a:off x="428978" y="1774371"/>
            <a:ext cx="11571111" cy="3395940"/>
          </a:xfrm>
        </p:spPr>
        <p:txBody>
          <a:bodyPr>
            <a:noAutofit/>
          </a:bodyPr>
          <a:lstStyle/>
          <a:p>
            <a:pPr marL="36900" indent="0">
              <a:buNone/>
            </a:pPr>
            <a:r>
              <a:rPr lang="en-US" sz="4400" dirty="0"/>
              <a:t>44 and said to him, “See that you say nothing to anyone; but go your way, show yourself to the priest, and offer for your cleansing those things which Moses commanded, as a testimony to them.”</a:t>
            </a:r>
          </a:p>
        </p:txBody>
      </p:sp>
    </p:spTree>
    <p:extLst>
      <p:ext uri="{BB962C8B-B14F-4D97-AF65-F5344CB8AC3E}">
        <p14:creationId xmlns:p14="http://schemas.microsoft.com/office/powerpoint/2010/main" val="67094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5DEE-33F3-481F-A559-06C95D157569}"/>
              </a:ext>
            </a:extLst>
          </p:cNvPr>
          <p:cNvSpPr>
            <a:spLocks noGrp="1"/>
          </p:cNvSpPr>
          <p:nvPr>
            <p:ph type="title"/>
          </p:nvPr>
        </p:nvSpPr>
        <p:spPr>
          <a:xfrm>
            <a:off x="913795" y="609600"/>
            <a:ext cx="10353762" cy="1164772"/>
          </a:xfrm>
        </p:spPr>
        <p:txBody>
          <a:bodyPr>
            <a:normAutofit/>
          </a:bodyPr>
          <a:lstStyle/>
          <a:p>
            <a:r>
              <a:rPr lang="en-US" dirty="0"/>
              <a:t>Mark 1:40-45</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C3468F65-E0E8-40EF-9EC0-AEE9ACBC1263}"/>
              </a:ext>
            </a:extLst>
          </p:cNvPr>
          <p:cNvSpPr>
            <a:spLocks noGrp="1"/>
          </p:cNvSpPr>
          <p:nvPr>
            <p:ph idx="1"/>
          </p:nvPr>
        </p:nvSpPr>
        <p:spPr>
          <a:xfrm>
            <a:off x="146756" y="1774371"/>
            <a:ext cx="11909777" cy="3309258"/>
          </a:xfrm>
        </p:spPr>
        <p:txBody>
          <a:bodyPr>
            <a:normAutofit/>
          </a:bodyPr>
          <a:lstStyle/>
          <a:p>
            <a:pPr marL="36900" indent="0">
              <a:buNone/>
            </a:pPr>
            <a:r>
              <a:rPr lang="en-US" sz="4000" dirty="0"/>
              <a:t>45 However, he went out and began to proclaim it freely, and to spread the matter, so that Jesus could no longer openly enter the city, but was outside in deserted places; and they came to Him from every direction.</a:t>
            </a:r>
          </a:p>
        </p:txBody>
      </p:sp>
    </p:spTree>
    <p:extLst>
      <p:ext uri="{BB962C8B-B14F-4D97-AF65-F5344CB8AC3E}">
        <p14:creationId xmlns:p14="http://schemas.microsoft.com/office/powerpoint/2010/main" val="345331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6A41-C609-4D89-A2ED-AA4D1D346E38}"/>
              </a:ext>
            </a:extLst>
          </p:cNvPr>
          <p:cNvPicPr>
            <a:picLocks noChangeAspect="1"/>
          </p:cNvPicPr>
          <p:nvPr/>
        </p:nvPicPr>
        <p:blipFill rotWithShape="1">
          <a:blip r:embed="rId2">
            <a:alphaModFix amt="50000"/>
          </a:blip>
          <a:srcRect t="13963" r="-1" b="27580"/>
          <a:stretch/>
        </p:blipFill>
        <p:spPr>
          <a:xfrm>
            <a:off x="20" y="10"/>
            <a:ext cx="12188930" cy="6857990"/>
          </a:xfrm>
          <a:prstGeom prst="rect">
            <a:avLst/>
          </a:prstGeom>
        </p:spPr>
      </p:pic>
      <p:sp>
        <p:nvSpPr>
          <p:cNvPr id="2" name="Title 1">
            <a:extLst>
              <a:ext uri="{FF2B5EF4-FFF2-40B4-BE49-F238E27FC236}">
                <a16:creationId xmlns:a16="http://schemas.microsoft.com/office/drawing/2014/main" id="{2107881C-482E-4C88-BE12-A693710EC582}"/>
              </a:ext>
            </a:extLst>
          </p:cNvPr>
          <p:cNvSpPr>
            <a:spLocks noGrp="1"/>
          </p:cNvSpPr>
          <p:nvPr>
            <p:ph type="ctrTitle"/>
          </p:nvPr>
        </p:nvSpPr>
        <p:spPr>
          <a:xfrm>
            <a:off x="1524000" y="653627"/>
            <a:ext cx="9144000" cy="3082995"/>
          </a:xfrm>
        </p:spPr>
        <p:txBody>
          <a:bodyPr>
            <a:normAutofit fontScale="90000"/>
          </a:bodyPr>
          <a:lstStyle/>
          <a:p>
            <a:pPr algn="ctr">
              <a:lnSpc>
                <a:spcPct val="90000"/>
              </a:lnSpc>
            </a:pPr>
            <a:r>
              <a:rPr lang="en-US" sz="6700" dirty="0"/>
              <a:t>I Got To Tell Somebody,</a:t>
            </a:r>
            <a:br>
              <a:rPr lang="en-US" sz="6700" dirty="0"/>
            </a:br>
            <a:r>
              <a:rPr lang="en-US" sz="6700" dirty="0"/>
              <a:t>God’s Been Good To </a:t>
            </a:r>
            <a:br>
              <a:rPr lang="en-US" sz="6700" dirty="0"/>
            </a:br>
            <a:r>
              <a:rPr lang="en-US" sz="6700" dirty="0"/>
              <a:t>Me</a:t>
            </a:r>
            <a:br>
              <a:rPr lang="en-US" sz="6700" dirty="0"/>
            </a:br>
            <a:r>
              <a:rPr lang="en-US" sz="4900" dirty="0"/>
              <a:t>Mark 1:40-45</a:t>
            </a:r>
          </a:p>
        </p:txBody>
      </p:sp>
      <p:sp>
        <p:nvSpPr>
          <p:cNvPr id="3" name="Subtitle 2">
            <a:extLst>
              <a:ext uri="{FF2B5EF4-FFF2-40B4-BE49-F238E27FC236}">
                <a16:creationId xmlns:a16="http://schemas.microsoft.com/office/drawing/2014/main" id="{079F1101-0495-47DF-9E92-401223DE729D}"/>
              </a:ext>
            </a:extLst>
          </p:cNvPr>
          <p:cNvSpPr>
            <a:spLocks noGrp="1"/>
          </p:cNvSpPr>
          <p:nvPr>
            <p:ph type="subTitle" idx="1"/>
          </p:nvPr>
        </p:nvSpPr>
        <p:spPr>
          <a:xfrm>
            <a:off x="1524000" y="4599432"/>
            <a:ext cx="9144000" cy="785368"/>
          </a:xfrm>
        </p:spPr>
        <p:txBody>
          <a:bodyPr>
            <a:normAutofit/>
          </a:bodyPr>
          <a:lstStyle/>
          <a:p>
            <a:pPr algn="ctr"/>
            <a:r>
              <a:rPr lang="en-US" sz="3200" dirty="0"/>
              <a:t>Recognize Our Current Condition</a:t>
            </a:r>
          </a:p>
        </p:txBody>
      </p:sp>
    </p:spTree>
    <p:extLst>
      <p:ext uri="{BB962C8B-B14F-4D97-AF65-F5344CB8AC3E}">
        <p14:creationId xmlns:p14="http://schemas.microsoft.com/office/powerpoint/2010/main" val="19886253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A542-1D9A-4636-9708-B572134EF414}"/>
              </a:ext>
            </a:extLst>
          </p:cNvPr>
          <p:cNvSpPr>
            <a:spLocks noGrp="1"/>
          </p:cNvSpPr>
          <p:nvPr>
            <p:ph type="title"/>
          </p:nvPr>
        </p:nvSpPr>
        <p:spPr/>
        <p:txBody>
          <a:bodyPr>
            <a:normAutofit/>
          </a:bodyPr>
          <a:lstStyle/>
          <a:p>
            <a:r>
              <a:rPr lang="en-US" dirty="0"/>
              <a:t>Leviticus 13:43-52</a:t>
            </a:r>
          </a:p>
        </p:txBody>
      </p:sp>
      <p:sp>
        <p:nvSpPr>
          <p:cNvPr id="3" name="Content Placeholder 2">
            <a:extLst>
              <a:ext uri="{FF2B5EF4-FFF2-40B4-BE49-F238E27FC236}">
                <a16:creationId xmlns:a16="http://schemas.microsoft.com/office/drawing/2014/main" id="{5BB2FA8E-2940-417A-A86D-9738FCCEE3BA}"/>
              </a:ext>
            </a:extLst>
          </p:cNvPr>
          <p:cNvSpPr>
            <a:spLocks noGrp="1"/>
          </p:cNvSpPr>
          <p:nvPr>
            <p:ph idx="1"/>
          </p:nvPr>
        </p:nvSpPr>
        <p:spPr>
          <a:xfrm>
            <a:off x="406400" y="1732449"/>
            <a:ext cx="11401778" cy="4058751"/>
          </a:xfrm>
        </p:spPr>
        <p:txBody>
          <a:bodyPr>
            <a:normAutofit/>
          </a:bodyPr>
          <a:lstStyle/>
          <a:p>
            <a:pPr marL="36900" indent="0">
              <a:buNone/>
            </a:pPr>
            <a:r>
              <a:rPr lang="en-US" sz="4400" dirty="0"/>
              <a:t>43 Then the priest shall examine it; and indeed if the swelling of the sore is reddish-white on his bald head or on his bald forehead, as the appearance of leprosy on the skin of the body, </a:t>
            </a:r>
          </a:p>
        </p:txBody>
      </p:sp>
    </p:spTree>
    <p:extLst>
      <p:ext uri="{BB962C8B-B14F-4D97-AF65-F5344CB8AC3E}">
        <p14:creationId xmlns:p14="http://schemas.microsoft.com/office/powerpoint/2010/main" val="1169419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Slate</Template>
  <TotalTime>284</TotalTime>
  <Words>1261</Words>
  <Application>Microsoft Office PowerPoint</Application>
  <PresentationFormat>Widescreen</PresentationFormat>
  <Paragraphs>91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Calisto MT</vt:lpstr>
      <vt:lpstr>Wingdings 2</vt:lpstr>
      <vt:lpstr>Slate</vt:lpstr>
      <vt:lpstr>I Got To Tell Somebody, God’s Been Good To Me</vt:lpstr>
      <vt:lpstr>Mark 1:40-45</vt:lpstr>
      <vt:lpstr>Mark 1:40-45</vt:lpstr>
      <vt:lpstr>Mark 1:40-45</vt:lpstr>
      <vt:lpstr>Mark 1:40-45</vt:lpstr>
      <vt:lpstr>Mark 1:40-45</vt:lpstr>
      <vt:lpstr>Mark 1:40-45</vt:lpstr>
      <vt:lpstr>I Got To Tell Somebody, God’s Been Good To  Me Mark 1:40-45</vt:lpstr>
      <vt:lpstr>Leviticus 13:43-52</vt:lpstr>
      <vt:lpstr>Leviticus 13:43-52</vt:lpstr>
      <vt:lpstr>Leviticus 13:43-52</vt:lpstr>
      <vt:lpstr>Leviticus 13:43-52</vt:lpstr>
      <vt:lpstr>Leviticus 13:43-52</vt:lpstr>
      <vt:lpstr>Leviticus 13:43-52</vt:lpstr>
      <vt:lpstr>Leviticus 13:43-52</vt:lpstr>
      <vt:lpstr>Leviticus 13:43-52</vt:lpstr>
      <vt:lpstr>Leviticus 13:43-52</vt:lpstr>
      <vt:lpstr>Leviticus 13:43-52</vt:lpstr>
      <vt:lpstr>I Got To Tell Somebody, God’s Been Good To Me</vt:lpstr>
      <vt:lpstr>Matthew 5:13</vt:lpstr>
      <vt:lpstr>Numbers 12:8-11</vt:lpstr>
      <vt:lpstr>Numbers 12:8-11</vt:lpstr>
      <vt:lpstr>Numbers 12:8-11</vt:lpstr>
      <vt:lpstr>Numbers 12:8-11</vt:lpstr>
      <vt:lpstr>I Got To Tell Somebody, God’s Been Good To  Me Mark 1:40-45</vt:lpstr>
      <vt:lpstr>Psalm 86:15</vt:lpstr>
      <vt:lpstr>Matthew 5:44-45</vt:lpstr>
      <vt:lpstr>Matthew 5:44-45</vt:lpstr>
      <vt:lpstr>Isaiah 59:1-2</vt:lpstr>
      <vt:lpstr>Isaiah 59:1-2</vt:lpstr>
      <vt:lpstr>I Got To Tell Somebody, God’s Been Good To  Me Mark 1:40-45</vt:lpstr>
      <vt:lpstr>Mark 1:45</vt:lpstr>
      <vt:lpstr>PowerPoint Presentation</vt:lpstr>
      <vt:lpstr>PowerPoint Presentation</vt:lpstr>
      <vt:lpstr>PowerPoint Presentation</vt:lpstr>
      <vt:lpstr>PowerPoint Presentation</vt:lpstr>
      <vt:lpstr>PowerPoint Presentation</vt:lpstr>
      <vt:lpstr>PowerPoint Presentation</vt:lpstr>
      <vt:lpstr>I Got To Tell Somebody, God’s Been Good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Got To Tell Somebody, God’s Been Good To Me</dc:title>
  <dc:creator>Rodney Foster</dc:creator>
  <cp:lastModifiedBy>Rodney Foster</cp:lastModifiedBy>
  <cp:revision>8</cp:revision>
  <dcterms:created xsi:type="dcterms:W3CDTF">2021-09-04T03:34:56Z</dcterms:created>
  <dcterms:modified xsi:type="dcterms:W3CDTF">2021-09-04T09:02:32Z</dcterms:modified>
</cp:coreProperties>
</file>