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5"/>
  </p:notesMasterIdLst>
  <p:sldIdLst>
    <p:sldId id="1025" r:id="rId3"/>
    <p:sldId id="257" r:id="rId4"/>
    <p:sldId id="258" r:id="rId5"/>
    <p:sldId id="259" r:id="rId6"/>
    <p:sldId id="305" r:id="rId7"/>
    <p:sldId id="306" r:id="rId8"/>
    <p:sldId id="256" r:id="rId9"/>
    <p:sldId id="260" r:id="rId10"/>
    <p:sldId id="276" r:id="rId11"/>
    <p:sldId id="277" r:id="rId12"/>
    <p:sldId id="275" r:id="rId13"/>
    <p:sldId id="261" r:id="rId14"/>
    <p:sldId id="262" r:id="rId15"/>
    <p:sldId id="278" r:id="rId16"/>
    <p:sldId id="279" r:id="rId17"/>
    <p:sldId id="280" r:id="rId18"/>
    <p:sldId id="274" r:id="rId19"/>
    <p:sldId id="263" r:id="rId20"/>
    <p:sldId id="264" r:id="rId21"/>
    <p:sldId id="281" r:id="rId22"/>
    <p:sldId id="282" r:id="rId23"/>
    <p:sldId id="283" r:id="rId24"/>
    <p:sldId id="284" r:id="rId25"/>
    <p:sldId id="285" r:id="rId26"/>
    <p:sldId id="286" r:id="rId27"/>
    <p:sldId id="287" r:id="rId28"/>
    <p:sldId id="288" r:id="rId29"/>
    <p:sldId id="265" r:id="rId30"/>
    <p:sldId id="266" r:id="rId31"/>
    <p:sldId id="267" r:id="rId32"/>
    <p:sldId id="268" r:id="rId33"/>
    <p:sldId id="289" r:id="rId34"/>
    <p:sldId id="290" r:id="rId35"/>
    <p:sldId id="291" r:id="rId36"/>
    <p:sldId id="269" r:id="rId37"/>
    <p:sldId id="270" r:id="rId38"/>
    <p:sldId id="292" r:id="rId39"/>
    <p:sldId id="293" r:id="rId40"/>
    <p:sldId id="303" r:id="rId41"/>
    <p:sldId id="295" r:id="rId42"/>
    <p:sldId id="296" r:id="rId43"/>
    <p:sldId id="297" r:id="rId44"/>
    <p:sldId id="298" r:id="rId45"/>
    <p:sldId id="299" r:id="rId46"/>
    <p:sldId id="300" r:id="rId47"/>
    <p:sldId id="272" r:id="rId48"/>
    <p:sldId id="301" r:id="rId49"/>
    <p:sldId id="302" r:id="rId50"/>
    <p:sldId id="273" r:id="rId51"/>
    <p:sldId id="304" r:id="rId52"/>
    <p:sldId id="1023" r:id="rId53"/>
    <p:sldId id="1024"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9" autoAdjust="0"/>
    <p:restoredTop sz="94660"/>
  </p:normalViewPr>
  <p:slideViewPr>
    <p:cSldViewPr snapToGrid="0">
      <p:cViewPr varScale="1">
        <p:scale>
          <a:sx n="119" d="100"/>
          <a:sy n="119" d="100"/>
        </p:scale>
        <p:origin x="2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A69FE5-473D-4A1F-ABA7-5C55F2AF4801}" type="datetimeFigureOut">
              <a:rPr lang="en-US" smtClean="0"/>
              <a:t>8/28/2021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D50C58-63E2-4D24-99B9-10C03A9C50DE}" type="slidenum">
              <a:rPr lang="en-US" smtClean="0"/>
              <a:t>‹#›</a:t>
            </a:fld>
            <a:endParaRPr lang="en-US"/>
          </a:p>
        </p:txBody>
      </p:sp>
    </p:spTree>
    <p:extLst>
      <p:ext uri="{BB962C8B-B14F-4D97-AF65-F5344CB8AC3E}">
        <p14:creationId xmlns:p14="http://schemas.microsoft.com/office/powerpoint/2010/main" val="3934093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5D000DB-CABF-4E4D-8F1C-D8B0376B842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53F87F98-F6D7-46ED-BC6D-4FC97656B84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A284F9F8-C7BC-4465-88E2-BFE3B8E5583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38188" indent="-279400">
              <a:defRPr>
                <a:solidFill>
                  <a:schemeClr val="tx1"/>
                </a:solidFill>
                <a:latin typeface="Calibri" panose="020F0502020204030204" pitchFamily="34" charset="0"/>
              </a:defRPr>
            </a:lvl2pPr>
            <a:lvl3pPr marL="1133475" indent="-223838">
              <a:defRPr>
                <a:solidFill>
                  <a:schemeClr val="tx1"/>
                </a:solidFill>
                <a:latin typeface="Calibri" panose="020F0502020204030204" pitchFamily="34" charset="0"/>
              </a:defRPr>
            </a:lvl3pPr>
            <a:lvl4pPr marL="1595438" indent="-223838">
              <a:defRPr>
                <a:solidFill>
                  <a:schemeClr val="tx1"/>
                </a:solidFill>
                <a:latin typeface="Calibri" panose="020F0502020204030204" pitchFamily="34" charset="0"/>
              </a:defRPr>
            </a:lvl4pPr>
            <a:lvl5pPr marL="2052638" indent="-223838">
              <a:defRPr>
                <a:solidFill>
                  <a:schemeClr val="tx1"/>
                </a:solidFill>
                <a:latin typeface="Calibri" panose="020F0502020204030204" pitchFamily="34" charset="0"/>
              </a:defRPr>
            </a:lvl5pPr>
            <a:lvl6pPr marL="2509838" indent="-223838" eaLnBrk="0" fontAlgn="base" hangingPunct="0">
              <a:spcBef>
                <a:spcPct val="0"/>
              </a:spcBef>
              <a:spcAft>
                <a:spcPct val="0"/>
              </a:spcAft>
              <a:defRPr>
                <a:solidFill>
                  <a:schemeClr val="tx1"/>
                </a:solidFill>
                <a:latin typeface="Calibri" panose="020F0502020204030204" pitchFamily="34" charset="0"/>
              </a:defRPr>
            </a:lvl6pPr>
            <a:lvl7pPr marL="2967038" indent="-223838" eaLnBrk="0" fontAlgn="base" hangingPunct="0">
              <a:spcBef>
                <a:spcPct val="0"/>
              </a:spcBef>
              <a:spcAft>
                <a:spcPct val="0"/>
              </a:spcAft>
              <a:defRPr>
                <a:solidFill>
                  <a:schemeClr val="tx1"/>
                </a:solidFill>
                <a:latin typeface="Calibri" panose="020F0502020204030204" pitchFamily="34" charset="0"/>
              </a:defRPr>
            </a:lvl7pPr>
            <a:lvl8pPr marL="3424238" indent="-223838" eaLnBrk="0" fontAlgn="base" hangingPunct="0">
              <a:spcBef>
                <a:spcPct val="0"/>
              </a:spcBef>
              <a:spcAft>
                <a:spcPct val="0"/>
              </a:spcAft>
              <a:defRPr>
                <a:solidFill>
                  <a:schemeClr val="tx1"/>
                </a:solidFill>
                <a:latin typeface="Calibri" panose="020F0502020204030204" pitchFamily="34" charset="0"/>
              </a:defRPr>
            </a:lvl8pPr>
            <a:lvl9pPr marL="3881438" indent="-223838"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79BC541-B142-4554-A1E0-E19A00B09A2A}"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18520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A95D8606-701E-41FE-B5D0-8B1FCE35DF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1A6E8339-728B-4609-9FCB-1E8566E2F78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487C2EC0-0EEE-4FAC-907D-C76CB83F02D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38188" indent="-279400">
              <a:defRPr>
                <a:solidFill>
                  <a:schemeClr val="tx1"/>
                </a:solidFill>
                <a:latin typeface="Calibri" panose="020F0502020204030204" pitchFamily="34" charset="0"/>
              </a:defRPr>
            </a:lvl2pPr>
            <a:lvl3pPr marL="1133475" indent="-223838">
              <a:defRPr>
                <a:solidFill>
                  <a:schemeClr val="tx1"/>
                </a:solidFill>
                <a:latin typeface="Calibri" panose="020F0502020204030204" pitchFamily="34" charset="0"/>
              </a:defRPr>
            </a:lvl3pPr>
            <a:lvl4pPr marL="1595438" indent="-223838">
              <a:defRPr>
                <a:solidFill>
                  <a:schemeClr val="tx1"/>
                </a:solidFill>
                <a:latin typeface="Calibri" panose="020F0502020204030204" pitchFamily="34" charset="0"/>
              </a:defRPr>
            </a:lvl4pPr>
            <a:lvl5pPr marL="2052638" indent="-223838">
              <a:defRPr>
                <a:solidFill>
                  <a:schemeClr val="tx1"/>
                </a:solidFill>
                <a:latin typeface="Calibri" panose="020F0502020204030204" pitchFamily="34" charset="0"/>
              </a:defRPr>
            </a:lvl5pPr>
            <a:lvl6pPr marL="2509838" indent="-223838" eaLnBrk="0" fontAlgn="base" hangingPunct="0">
              <a:spcBef>
                <a:spcPct val="0"/>
              </a:spcBef>
              <a:spcAft>
                <a:spcPct val="0"/>
              </a:spcAft>
              <a:defRPr>
                <a:solidFill>
                  <a:schemeClr val="tx1"/>
                </a:solidFill>
                <a:latin typeface="Calibri" panose="020F0502020204030204" pitchFamily="34" charset="0"/>
              </a:defRPr>
            </a:lvl6pPr>
            <a:lvl7pPr marL="2967038" indent="-223838" eaLnBrk="0" fontAlgn="base" hangingPunct="0">
              <a:spcBef>
                <a:spcPct val="0"/>
              </a:spcBef>
              <a:spcAft>
                <a:spcPct val="0"/>
              </a:spcAft>
              <a:defRPr>
                <a:solidFill>
                  <a:schemeClr val="tx1"/>
                </a:solidFill>
                <a:latin typeface="Calibri" panose="020F0502020204030204" pitchFamily="34" charset="0"/>
              </a:defRPr>
            </a:lvl7pPr>
            <a:lvl8pPr marL="3424238" indent="-223838" eaLnBrk="0" fontAlgn="base" hangingPunct="0">
              <a:spcBef>
                <a:spcPct val="0"/>
              </a:spcBef>
              <a:spcAft>
                <a:spcPct val="0"/>
              </a:spcAft>
              <a:defRPr>
                <a:solidFill>
                  <a:schemeClr val="tx1"/>
                </a:solidFill>
                <a:latin typeface="Calibri" panose="020F0502020204030204" pitchFamily="34" charset="0"/>
              </a:defRPr>
            </a:lvl8pPr>
            <a:lvl9pPr marL="3881438" indent="-223838"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33B4ECD-1EDF-40A1-BE76-C41DEA05B72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96892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6CD092-638D-4D28-B405-39BAB35D588B}" type="datetimeFigureOut">
              <a:rPr lang="en-US" smtClean="0"/>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68FA8-9CAA-4C15-8C6C-361E91AEBC24}" type="slidenum">
              <a:rPr lang="en-US" smtClean="0"/>
              <a:t>‹#›</a:t>
            </a:fld>
            <a:endParaRPr lang="en-US"/>
          </a:p>
        </p:txBody>
      </p:sp>
    </p:spTree>
    <p:extLst>
      <p:ext uri="{BB962C8B-B14F-4D97-AF65-F5344CB8AC3E}">
        <p14:creationId xmlns:p14="http://schemas.microsoft.com/office/powerpoint/2010/main" val="3031924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6CD092-638D-4D28-B405-39BAB35D588B}" type="datetimeFigureOut">
              <a:rPr lang="en-US" smtClean="0"/>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68FA8-9CAA-4C15-8C6C-361E91AEBC24}" type="slidenum">
              <a:rPr lang="en-US" smtClean="0"/>
              <a:t>‹#›</a:t>
            </a:fld>
            <a:endParaRPr lang="en-US"/>
          </a:p>
        </p:txBody>
      </p:sp>
    </p:spTree>
    <p:extLst>
      <p:ext uri="{BB962C8B-B14F-4D97-AF65-F5344CB8AC3E}">
        <p14:creationId xmlns:p14="http://schemas.microsoft.com/office/powerpoint/2010/main" val="2163633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6CD092-638D-4D28-B405-39BAB35D588B}" type="datetimeFigureOut">
              <a:rPr lang="en-US" smtClean="0"/>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68FA8-9CAA-4C15-8C6C-361E91AEBC24}" type="slidenum">
              <a:rPr lang="en-US" smtClean="0"/>
              <a:t>‹#›</a:t>
            </a:fld>
            <a:endParaRPr lang="en-US"/>
          </a:p>
        </p:txBody>
      </p:sp>
    </p:spTree>
    <p:extLst>
      <p:ext uri="{BB962C8B-B14F-4D97-AF65-F5344CB8AC3E}">
        <p14:creationId xmlns:p14="http://schemas.microsoft.com/office/powerpoint/2010/main" val="3343584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6DBEB1-A03A-4F02-9491-345E05D0C8FE}"/>
              </a:ext>
            </a:extLst>
          </p:cNvPr>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3ECA405-8CFC-459E-9332-2ACEB0554186}" type="datetimeFigureOut">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8/28/2021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7DF8C42A-3536-4F96-9F79-660D0D75771B}"/>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CE90A7FA-D31B-4C26-B018-BFB603357915}"/>
              </a:ext>
            </a:extLst>
          </p:cNvPr>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AE7A2FA-CE9B-4D1C-87D3-6563CC66D331}" type="slidenum">
              <a:rPr kumimoji="0" lang="en-US" alt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035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6CD092-638D-4D28-B405-39BAB35D588B}" type="datetimeFigureOut">
              <a:rPr lang="en-US" smtClean="0"/>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68FA8-9CAA-4C15-8C6C-361E91AEBC24}" type="slidenum">
              <a:rPr lang="en-US" smtClean="0"/>
              <a:t>‹#›</a:t>
            </a:fld>
            <a:endParaRPr lang="en-US"/>
          </a:p>
        </p:txBody>
      </p:sp>
    </p:spTree>
    <p:extLst>
      <p:ext uri="{BB962C8B-B14F-4D97-AF65-F5344CB8AC3E}">
        <p14:creationId xmlns:p14="http://schemas.microsoft.com/office/powerpoint/2010/main" val="131071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6CD092-638D-4D28-B405-39BAB35D588B}" type="datetimeFigureOut">
              <a:rPr lang="en-US" smtClean="0"/>
              <a:t>8/28/2021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68FA8-9CAA-4C15-8C6C-361E91AEBC24}" type="slidenum">
              <a:rPr lang="en-US" smtClean="0"/>
              <a:t>‹#›</a:t>
            </a:fld>
            <a:endParaRPr lang="en-US"/>
          </a:p>
        </p:txBody>
      </p:sp>
    </p:spTree>
    <p:extLst>
      <p:ext uri="{BB962C8B-B14F-4D97-AF65-F5344CB8AC3E}">
        <p14:creationId xmlns:p14="http://schemas.microsoft.com/office/powerpoint/2010/main" val="383332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6CD092-638D-4D28-B405-39BAB35D588B}" type="datetimeFigureOut">
              <a:rPr lang="en-US" smtClean="0"/>
              <a:t>8/28/2021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68FA8-9CAA-4C15-8C6C-361E91AEBC24}" type="slidenum">
              <a:rPr lang="en-US" smtClean="0"/>
              <a:t>‹#›</a:t>
            </a:fld>
            <a:endParaRPr lang="en-US"/>
          </a:p>
        </p:txBody>
      </p:sp>
    </p:spTree>
    <p:extLst>
      <p:ext uri="{BB962C8B-B14F-4D97-AF65-F5344CB8AC3E}">
        <p14:creationId xmlns:p14="http://schemas.microsoft.com/office/powerpoint/2010/main" val="50441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6CD092-638D-4D28-B405-39BAB35D588B}" type="datetimeFigureOut">
              <a:rPr lang="en-US" smtClean="0"/>
              <a:t>8/28/2021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168FA8-9CAA-4C15-8C6C-361E91AEBC24}" type="slidenum">
              <a:rPr lang="en-US" smtClean="0"/>
              <a:t>‹#›</a:t>
            </a:fld>
            <a:endParaRPr lang="en-US"/>
          </a:p>
        </p:txBody>
      </p:sp>
    </p:spTree>
    <p:extLst>
      <p:ext uri="{BB962C8B-B14F-4D97-AF65-F5344CB8AC3E}">
        <p14:creationId xmlns:p14="http://schemas.microsoft.com/office/powerpoint/2010/main" val="2179367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6CD092-638D-4D28-B405-39BAB35D588B}" type="datetimeFigureOut">
              <a:rPr lang="en-US" smtClean="0"/>
              <a:t>8/28/2021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168FA8-9CAA-4C15-8C6C-361E91AEBC24}" type="slidenum">
              <a:rPr lang="en-US" smtClean="0"/>
              <a:t>‹#›</a:t>
            </a:fld>
            <a:endParaRPr lang="en-US"/>
          </a:p>
        </p:txBody>
      </p:sp>
    </p:spTree>
    <p:extLst>
      <p:ext uri="{BB962C8B-B14F-4D97-AF65-F5344CB8AC3E}">
        <p14:creationId xmlns:p14="http://schemas.microsoft.com/office/powerpoint/2010/main" val="230434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CD092-638D-4D28-B405-39BAB35D588B}" type="datetimeFigureOut">
              <a:rPr lang="en-US" smtClean="0"/>
              <a:t>8/28/2021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168FA8-9CAA-4C15-8C6C-361E91AEBC24}" type="slidenum">
              <a:rPr lang="en-US" smtClean="0"/>
              <a:t>‹#›</a:t>
            </a:fld>
            <a:endParaRPr lang="en-US"/>
          </a:p>
        </p:txBody>
      </p:sp>
    </p:spTree>
    <p:extLst>
      <p:ext uri="{BB962C8B-B14F-4D97-AF65-F5344CB8AC3E}">
        <p14:creationId xmlns:p14="http://schemas.microsoft.com/office/powerpoint/2010/main" val="656303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6CD092-638D-4D28-B405-39BAB35D588B}" type="datetimeFigureOut">
              <a:rPr lang="en-US" smtClean="0"/>
              <a:t>8/28/2021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68FA8-9CAA-4C15-8C6C-361E91AEBC24}" type="slidenum">
              <a:rPr lang="en-US" smtClean="0"/>
              <a:t>‹#›</a:t>
            </a:fld>
            <a:endParaRPr lang="en-US"/>
          </a:p>
        </p:txBody>
      </p:sp>
    </p:spTree>
    <p:extLst>
      <p:ext uri="{BB962C8B-B14F-4D97-AF65-F5344CB8AC3E}">
        <p14:creationId xmlns:p14="http://schemas.microsoft.com/office/powerpoint/2010/main" val="159988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6CD092-638D-4D28-B405-39BAB35D588B}" type="datetimeFigureOut">
              <a:rPr lang="en-US" smtClean="0"/>
              <a:t>8/28/2021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68FA8-9CAA-4C15-8C6C-361E91AEBC24}" type="slidenum">
              <a:rPr lang="en-US" smtClean="0"/>
              <a:t>‹#›</a:t>
            </a:fld>
            <a:endParaRPr lang="en-US"/>
          </a:p>
        </p:txBody>
      </p:sp>
    </p:spTree>
    <p:extLst>
      <p:ext uri="{BB962C8B-B14F-4D97-AF65-F5344CB8AC3E}">
        <p14:creationId xmlns:p14="http://schemas.microsoft.com/office/powerpoint/2010/main" val="657030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CD092-638D-4D28-B405-39BAB35D588B}" type="datetimeFigureOut">
              <a:rPr lang="en-US" smtClean="0"/>
              <a:t>8/28/2021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68FA8-9CAA-4C15-8C6C-361E91AEBC24}" type="slidenum">
              <a:rPr lang="en-US" smtClean="0"/>
              <a:t>‹#›</a:t>
            </a:fld>
            <a:endParaRPr lang="en-US"/>
          </a:p>
        </p:txBody>
      </p:sp>
    </p:spTree>
    <p:extLst>
      <p:ext uri="{BB962C8B-B14F-4D97-AF65-F5344CB8AC3E}">
        <p14:creationId xmlns:p14="http://schemas.microsoft.com/office/powerpoint/2010/main" val="256026973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6203196-97CE-475B-B564-56962365110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EF64480-8A38-4371-8AB6-153F51A3B1FF}"/>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54B78E7-B06C-439D-8A9A-E1949FDE8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EAA73DB2-F767-4ACA-8CD7-F77535037C47}" type="datetimeFigureOut">
              <a:rPr lang="en-US"/>
              <a:pPr>
                <a:defRPr/>
              </a:pPr>
              <a:t>8/28/2021</a:t>
            </a:fld>
            <a:endParaRPr lang="en-US" dirty="0"/>
          </a:p>
        </p:txBody>
      </p:sp>
      <p:sp>
        <p:nvSpPr>
          <p:cNvPr id="5" name="Footer Placeholder 4">
            <a:extLst>
              <a:ext uri="{FF2B5EF4-FFF2-40B4-BE49-F238E27FC236}">
                <a16:creationId xmlns:a16="http://schemas.microsoft.com/office/drawing/2014/main" id="{686F7169-B89E-4077-AB72-E1594729ED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E779DFB3-D432-4F8F-A02C-B0BAEDF237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E3AF1406-F960-44B5-9838-90B328E730AA}" type="slidenum">
              <a:rPr lang="en-US" altLang="en-US"/>
              <a:pPr>
                <a:defRPr/>
              </a:pPr>
              <a:t>‹#›</a:t>
            </a:fld>
            <a:endParaRPr lang="en-US" altLang="en-US" dirty="0"/>
          </a:p>
        </p:txBody>
      </p:sp>
    </p:spTree>
    <p:extLst>
      <p:ext uri="{BB962C8B-B14F-4D97-AF65-F5344CB8AC3E}">
        <p14:creationId xmlns:p14="http://schemas.microsoft.com/office/powerpoint/2010/main" val="3443724241"/>
      </p:ext>
    </p:extLst>
  </p:cSld>
  <p:clrMap bg1="lt1" tx1="dk1" bg2="lt2" tx2="dk2" accent1="accent1" accent2="accent2" accent3="accent3" accent4="accent4" accent5="accent5" accent6="accent6" hlink="hlink" folHlink="folHlink"/>
  <p:sldLayoutIdLst>
    <p:sldLayoutId id="2147483673"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83B59AD-B81C-4F89-905A-F959DF632C18}"/>
              </a:ext>
            </a:extLst>
          </p:cNvPr>
          <p:cNvPicPr>
            <a:picLocks noChangeAspect="1"/>
          </p:cNvPicPr>
          <p:nvPr/>
        </p:nvPicPr>
        <p:blipFill rotWithShape="1">
          <a:blip r:embed="rId2">
            <a:extLst>
              <a:ext uri="{28A0092B-C50C-407E-A947-70E740481C1C}">
                <a14:useLocalDpi xmlns:a14="http://schemas.microsoft.com/office/drawing/2010/main" val="0"/>
              </a:ext>
            </a:extLst>
          </a:blip>
          <a:srcRect l="8782" r="10773" b="-1"/>
          <a:stretch/>
        </p:blipFill>
        <p:spPr>
          <a:xfrm>
            <a:off x="-3048" y="10"/>
            <a:ext cx="12191999" cy="6857990"/>
          </a:xfrm>
          <a:prstGeom prst="rect">
            <a:avLst/>
          </a:prstGeom>
        </p:spPr>
      </p:pic>
      <p:sp>
        <p:nvSpPr>
          <p:cNvPr id="2" name="Title 1">
            <a:extLst>
              <a:ext uri="{FF2B5EF4-FFF2-40B4-BE49-F238E27FC236}">
                <a16:creationId xmlns:a16="http://schemas.microsoft.com/office/drawing/2014/main" id="{244D6C62-8800-433D-B0DD-C19F76BAAEDF}"/>
              </a:ext>
            </a:extLst>
          </p:cNvPr>
          <p:cNvSpPr>
            <a:spLocks noGrp="1"/>
          </p:cNvSpPr>
          <p:nvPr>
            <p:ph type="ctrTitle"/>
          </p:nvPr>
        </p:nvSpPr>
        <p:spPr>
          <a:xfrm>
            <a:off x="1097280" y="3204065"/>
            <a:ext cx="10058400" cy="1385728"/>
          </a:xfrm>
          <a:effectLst>
            <a:outerShdw blurRad="50800" dist="38100" dir="2700000" algn="tl" rotWithShape="0">
              <a:prstClr val="black">
                <a:alpha val="40000"/>
              </a:prstClr>
            </a:outerShdw>
          </a:effectLst>
        </p:spPr>
        <p:txBody>
          <a:bodyPr>
            <a:normAutofit/>
          </a:bodyPr>
          <a:lstStyle/>
          <a:p>
            <a:r>
              <a:rPr lang="en-US" dirty="0">
                <a:solidFill>
                  <a:srgbClr val="FFFFFF"/>
                </a:solidFill>
              </a:rPr>
              <a:t>There’s A Blessing In This House</a:t>
            </a:r>
          </a:p>
        </p:txBody>
      </p:sp>
      <p:sp>
        <p:nvSpPr>
          <p:cNvPr id="3" name="Subtitle 2">
            <a:extLst>
              <a:ext uri="{FF2B5EF4-FFF2-40B4-BE49-F238E27FC236}">
                <a16:creationId xmlns:a16="http://schemas.microsoft.com/office/drawing/2014/main" id="{32E845EC-55DD-4DAF-B0A4-CCE5FA8D5790}"/>
              </a:ext>
            </a:extLst>
          </p:cNvPr>
          <p:cNvSpPr>
            <a:spLocks noGrp="1"/>
          </p:cNvSpPr>
          <p:nvPr>
            <p:ph type="subTitle" idx="1"/>
          </p:nvPr>
        </p:nvSpPr>
        <p:spPr>
          <a:xfrm>
            <a:off x="1097280" y="5000730"/>
            <a:ext cx="10058400" cy="1282707"/>
          </a:xfrm>
          <a:effectLst>
            <a:outerShdw blurRad="50800" dist="38100" dir="2700000" algn="tl" rotWithShape="0">
              <a:prstClr val="black">
                <a:alpha val="40000"/>
              </a:prstClr>
            </a:outerShdw>
          </a:effectLst>
        </p:spPr>
        <p:txBody>
          <a:bodyPr>
            <a:normAutofit/>
          </a:bodyPr>
          <a:lstStyle/>
          <a:p>
            <a:r>
              <a:rPr lang="en-US" sz="4400" dirty="0">
                <a:solidFill>
                  <a:srgbClr val="FFFFFF"/>
                </a:solidFill>
              </a:rPr>
              <a:t>2 Samuel 6:10-12</a:t>
            </a:r>
          </a:p>
        </p:txBody>
      </p:sp>
    </p:spTree>
    <p:extLst>
      <p:ext uri="{BB962C8B-B14F-4D97-AF65-F5344CB8AC3E}">
        <p14:creationId xmlns:p14="http://schemas.microsoft.com/office/powerpoint/2010/main" val="266793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50284-1487-409D-AAF6-D07BB42ED6A5}"/>
              </a:ext>
            </a:extLst>
          </p:cNvPr>
          <p:cNvSpPr>
            <a:spLocks noGrp="1"/>
          </p:cNvSpPr>
          <p:nvPr>
            <p:ph type="title"/>
          </p:nvPr>
        </p:nvSpPr>
        <p:spPr/>
        <p:txBody>
          <a:bodyPr/>
          <a:lstStyle/>
          <a:p>
            <a:r>
              <a:rPr lang="en-US" dirty="0"/>
              <a:t>Exodus 25:13-14</a:t>
            </a:r>
          </a:p>
        </p:txBody>
      </p:sp>
      <p:sp>
        <p:nvSpPr>
          <p:cNvPr id="3" name="Content Placeholder 2">
            <a:extLst>
              <a:ext uri="{FF2B5EF4-FFF2-40B4-BE49-F238E27FC236}">
                <a16:creationId xmlns:a16="http://schemas.microsoft.com/office/drawing/2014/main" id="{92973C16-1577-456E-87F2-D6A913D60937}"/>
              </a:ext>
            </a:extLst>
          </p:cNvPr>
          <p:cNvSpPr>
            <a:spLocks noGrp="1"/>
          </p:cNvSpPr>
          <p:nvPr>
            <p:ph idx="1"/>
          </p:nvPr>
        </p:nvSpPr>
        <p:spPr>
          <a:xfrm>
            <a:off x="838200" y="1554692"/>
            <a:ext cx="10515600" cy="4699352"/>
          </a:xfrm>
        </p:spPr>
        <p:txBody>
          <a:bodyPr>
            <a:noAutofit/>
          </a:bodyPr>
          <a:lstStyle/>
          <a:p>
            <a:pPr marL="0" indent="0">
              <a:buNone/>
            </a:pPr>
            <a:r>
              <a:rPr lang="en-US" sz="5500" dirty="0"/>
              <a:t>13 And you shall make poles of acacia wood, and overlay them with gold. </a:t>
            </a:r>
          </a:p>
        </p:txBody>
      </p:sp>
    </p:spTree>
    <p:extLst>
      <p:ext uri="{BB962C8B-B14F-4D97-AF65-F5344CB8AC3E}">
        <p14:creationId xmlns:p14="http://schemas.microsoft.com/office/powerpoint/2010/main" val="2373398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50284-1487-409D-AAF6-D07BB42ED6A5}"/>
              </a:ext>
            </a:extLst>
          </p:cNvPr>
          <p:cNvSpPr>
            <a:spLocks noGrp="1"/>
          </p:cNvSpPr>
          <p:nvPr>
            <p:ph type="title"/>
          </p:nvPr>
        </p:nvSpPr>
        <p:spPr/>
        <p:txBody>
          <a:bodyPr/>
          <a:lstStyle/>
          <a:p>
            <a:r>
              <a:rPr lang="en-US" dirty="0"/>
              <a:t>Exodus 25:13-14</a:t>
            </a:r>
          </a:p>
        </p:txBody>
      </p:sp>
      <p:sp>
        <p:nvSpPr>
          <p:cNvPr id="3" name="Content Placeholder 2">
            <a:extLst>
              <a:ext uri="{FF2B5EF4-FFF2-40B4-BE49-F238E27FC236}">
                <a16:creationId xmlns:a16="http://schemas.microsoft.com/office/drawing/2014/main" id="{92973C16-1577-456E-87F2-D6A913D60937}"/>
              </a:ext>
            </a:extLst>
          </p:cNvPr>
          <p:cNvSpPr>
            <a:spLocks noGrp="1"/>
          </p:cNvSpPr>
          <p:nvPr>
            <p:ph idx="1"/>
          </p:nvPr>
        </p:nvSpPr>
        <p:spPr>
          <a:xfrm>
            <a:off x="838200" y="1554692"/>
            <a:ext cx="10515600" cy="4699352"/>
          </a:xfrm>
        </p:spPr>
        <p:txBody>
          <a:bodyPr>
            <a:noAutofit/>
          </a:bodyPr>
          <a:lstStyle/>
          <a:p>
            <a:pPr marL="0" indent="0">
              <a:buNone/>
            </a:pPr>
            <a:r>
              <a:rPr lang="en-US" sz="5400" dirty="0"/>
              <a:t>14 You shall put the poles into the rings on the sides of the ark, that the ark may be carried by them.</a:t>
            </a:r>
          </a:p>
        </p:txBody>
      </p:sp>
    </p:spTree>
    <p:extLst>
      <p:ext uri="{BB962C8B-B14F-4D97-AF65-F5344CB8AC3E}">
        <p14:creationId xmlns:p14="http://schemas.microsoft.com/office/powerpoint/2010/main" val="3669192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83B59AD-B81C-4F89-905A-F959DF632C18}"/>
              </a:ext>
            </a:extLst>
          </p:cNvPr>
          <p:cNvPicPr>
            <a:picLocks noChangeAspect="1"/>
          </p:cNvPicPr>
          <p:nvPr/>
        </p:nvPicPr>
        <p:blipFill rotWithShape="1">
          <a:blip r:embed="rId2">
            <a:extLst>
              <a:ext uri="{28A0092B-C50C-407E-A947-70E740481C1C}">
                <a14:useLocalDpi xmlns:a14="http://schemas.microsoft.com/office/drawing/2010/main" val="0"/>
              </a:ext>
            </a:extLst>
          </a:blip>
          <a:srcRect l="8782" r="10773" b="-1"/>
          <a:stretch/>
        </p:blipFill>
        <p:spPr>
          <a:xfrm>
            <a:off x="30480" y="26496"/>
            <a:ext cx="12191999" cy="6857990"/>
          </a:xfrm>
          <a:prstGeom prst="rect">
            <a:avLst/>
          </a:prstGeom>
        </p:spPr>
      </p:pic>
      <p:sp>
        <p:nvSpPr>
          <p:cNvPr id="19" name="Rectangle 1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4D6C62-8800-433D-B0DD-C19F76BAAEDF}"/>
              </a:ext>
            </a:extLst>
          </p:cNvPr>
          <p:cNvSpPr>
            <a:spLocks noGrp="1"/>
          </p:cNvSpPr>
          <p:nvPr>
            <p:ph type="ctrTitle"/>
          </p:nvPr>
        </p:nvSpPr>
        <p:spPr>
          <a:xfrm>
            <a:off x="171156" y="5211034"/>
            <a:ext cx="12048275" cy="1461766"/>
          </a:xfrm>
          <a:effectLst>
            <a:outerShdw blurRad="50800" dist="38100" dir="2700000" algn="tl" rotWithShape="0">
              <a:prstClr val="black">
                <a:alpha val="40000"/>
              </a:prstClr>
            </a:outerShdw>
          </a:effectLst>
        </p:spPr>
        <p:txBody>
          <a:bodyPr>
            <a:noAutofit/>
          </a:bodyPr>
          <a:lstStyle/>
          <a:p>
            <a:r>
              <a:rPr lang="en-US" sz="5000" dirty="0">
                <a:solidFill>
                  <a:srgbClr val="FFFFFF"/>
                </a:solidFill>
              </a:rPr>
              <a:t>There’s A Blessing In This House</a:t>
            </a:r>
            <a:br>
              <a:rPr lang="en-US" sz="5000" dirty="0">
                <a:solidFill>
                  <a:srgbClr val="FFFFFF"/>
                </a:solidFill>
              </a:rPr>
            </a:br>
            <a:r>
              <a:rPr lang="en-US" sz="5000" dirty="0">
                <a:solidFill>
                  <a:srgbClr val="FFFFFF"/>
                </a:solidFill>
              </a:rPr>
              <a:t>2 Samuel 6:10-12</a:t>
            </a:r>
          </a:p>
        </p:txBody>
      </p:sp>
      <p:sp>
        <p:nvSpPr>
          <p:cNvPr id="3" name="Subtitle 2">
            <a:extLst>
              <a:ext uri="{FF2B5EF4-FFF2-40B4-BE49-F238E27FC236}">
                <a16:creationId xmlns:a16="http://schemas.microsoft.com/office/drawing/2014/main" id="{32E845EC-55DD-4DAF-B0A4-CCE5FA8D5790}"/>
              </a:ext>
            </a:extLst>
          </p:cNvPr>
          <p:cNvSpPr>
            <a:spLocks noGrp="1"/>
          </p:cNvSpPr>
          <p:nvPr>
            <p:ph type="subTitle" idx="1"/>
          </p:nvPr>
        </p:nvSpPr>
        <p:spPr>
          <a:xfrm>
            <a:off x="171156" y="77996"/>
            <a:ext cx="10058400" cy="1282707"/>
          </a:xfrm>
          <a:effectLst>
            <a:outerShdw blurRad="50800" dist="38100" dir="2700000" algn="tl" rotWithShape="0">
              <a:prstClr val="black">
                <a:alpha val="40000"/>
              </a:prstClr>
            </a:outerShdw>
          </a:effectLst>
        </p:spPr>
        <p:txBody>
          <a:bodyPr>
            <a:normAutofit/>
          </a:bodyPr>
          <a:lstStyle/>
          <a:p>
            <a:pPr algn="l"/>
            <a:r>
              <a:rPr lang="en-US" sz="4400" dirty="0">
                <a:solidFill>
                  <a:srgbClr val="FFFFFF"/>
                </a:solidFill>
              </a:rPr>
              <a:t>Blessings Are Originated By God</a:t>
            </a:r>
          </a:p>
        </p:txBody>
      </p:sp>
    </p:spTree>
    <p:extLst>
      <p:ext uri="{BB962C8B-B14F-4D97-AF65-F5344CB8AC3E}">
        <p14:creationId xmlns:p14="http://schemas.microsoft.com/office/powerpoint/2010/main" val="273996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50430-D207-48DD-A548-D474DD5701B3}"/>
              </a:ext>
            </a:extLst>
          </p:cNvPr>
          <p:cNvSpPr>
            <a:spLocks noGrp="1"/>
          </p:cNvSpPr>
          <p:nvPr>
            <p:ph type="title"/>
          </p:nvPr>
        </p:nvSpPr>
        <p:spPr/>
        <p:txBody>
          <a:bodyPr/>
          <a:lstStyle/>
          <a:p>
            <a:r>
              <a:rPr lang="en-US" dirty="0"/>
              <a:t>Matthew 6:30-33</a:t>
            </a:r>
            <a:br>
              <a:rPr lang="en-US" dirty="0"/>
            </a:br>
            <a:endParaRPr lang="en-US" dirty="0"/>
          </a:p>
        </p:txBody>
      </p:sp>
      <p:sp>
        <p:nvSpPr>
          <p:cNvPr id="3" name="Content Placeholder 2">
            <a:extLst>
              <a:ext uri="{FF2B5EF4-FFF2-40B4-BE49-F238E27FC236}">
                <a16:creationId xmlns:a16="http://schemas.microsoft.com/office/drawing/2014/main" id="{67348D73-C6F8-4626-A4B2-FDBC45981EE9}"/>
              </a:ext>
            </a:extLst>
          </p:cNvPr>
          <p:cNvSpPr>
            <a:spLocks noGrp="1"/>
          </p:cNvSpPr>
          <p:nvPr>
            <p:ph idx="1"/>
          </p:nvPr>
        </p:nvSpPr>
        <p:spPr/>
        <p:txBody>
          <a:bodyPr>
            <a:normAutofit/>
          </a:bodyPr>
          <a:lstStyle/>
          <a:p>
            <a:pPr marL="0" indent="0">
              <a:buNone/>
            </a:pPr>
            <a:r>
              <a:rPr lang="en-US" sz="5500" dirty="0"/>
              <a:t>30 Now if God so clothes the grass of the field, which today is, and tomorrow is thrown into the oven, will He not much more clothe you, O you of little faith?</a:t>
            </a:r>
          </a:p>
        </p:txBody>
      </p:sp>
    </p:spTree>
    <p:extLst>
      <p:ext uri="{BB962C8B-B14F-4D97-AF65-F5344CB8AC3E}">
        <p14:creationId xmlns:p14="http://schemas.microsoft.com/office/powerpoint/2010/main" val="505298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50430-D207-48DD-A548-D474DD5701B3}"/>
              </a:ext>
            </a:extLst>
          </p:cNvPr>
          <p:cNvSpPr>
            <a:spLocks noGrp="1"/>
          </p:cNvSpPr>
          <p:nvPr>
            <p:ph type="title"/>
          </p:nvPr>
        </p:nvSpPr>
        <p:spPr/>
        <p:txBody>
          <a:bodyPr/>
          <a:lstStyle/>
          <a:p>
            <a:r>
              <a:rPr lang="en-US" dirty="0"/>
              <a:t>Matthew 6:30-33</a:t>
            </a:r>
            <a:br>
              <a:rPr lang="en-US" dirty="0"/>
            </a:br>
            <a:endParaRPr lang="en-US" dirty="0"/>
          </a:p>
        </p:txBody>
      </p:sp>
      <p:sp>
        <p:nvSpPr>
          <p:cNvPr id="3" name="Content Placeholder 2">
            <a:extLst>
              <a:ext uri="{FF2B5EF4-FFF2-40B4-BE49-F238E27FC236}">
                <a16:creationId xmlns:a16="http://schemas.microsoft.com/office/drawing/2014/main" id="{67348D73-C6F8-4626-A4B2-FDBC45981EE9}"/>
              </a:ext>
            </a:extLst>
          </p:cNvPr>
          <p:cNvSpPr>
            <a:spLocks noGrp="1"/>
          </p:cNvSpPr>
          <p:nvPr>
            <p:ph idx="1"/>
          </p:nvPr>
        </p:nvSpPr>
        <p:spPr/>
        <p:txBody>
          <a:bodyPr>
            <a:normAutofit/>
          </a:bodyPr>
          <a:lstStyle/>
          <a:p>
            <a:pPr marL="0" indent="0">
              <a:buNone/>
            </a:pPr>
            <a:r>
              <a:rPr lang="en-US" sz="6000" dirty="0"/>
              <a:t>31 “Therefore do not worry, saying, ‘What shall we eat?’ or ‘What shall we drink?’ or ‘What shall we wear?’ </a:t>
            </a:r>
          </a:p>
        </p:txBody>
      </p:sp>
    </p:spTree>
    <p:extLst>
      <p:ext uri="{BB962C8B-B14F-4D97-AF65-F5344CB8AC3E}">
        <p14:creationId xmlns:p14="http://schemas.microsoft.com/office/powerpoint/2010/main" val="1885984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50430-D207-48DD-A548-D474DD5701B3}"/>
              </a:ext>
            </a:extLst>
          </p:cNvPr>
          <p:cNvSpPr>
            <a:spLocks noGrp="1"/>
          </p:cNvSpPr>
          <p:nvPr>
            <p:ph type="title"/>
          </p:nvPr>
        </p:nvSpPr>
        <p:spPr/>
        <p:txBody>
          <a:bodyPr/>
          <a:lstStyle/>
          <a:p>
            <a:r>
              <a:rPr lang="en-US" dirty="0"/>
              <a:t>Matthew 6:30-33</a:t>
            </a:r>
            <a:br>
              <a:rPr lang="en-US" dirty="0"/>
            </a:br>
            <a:endParaRPr lang="en-US" dirty="0"/>
          </a:p>
        </p:txBody>
      </p:sp>
      <p:sp>
        <p:nvSpPr>
          <p:cNvPr id="3" name="Content Placeholder 2">
            <a:extLst>
              <a:ext uri="{FF2B5EF4-FFF2-40B4-BE49-F238E27FC236}">
                <a16:creationId xmlns:a16="http://schemas.microsoft.com/office/drawing/2014/main" id="{67348D73-C6F8-4626-A4B2-FDBC45981EE9}"/>
              </a:ext>
            </a:extLst>
          </p:cNvPr>
          <p:cNvSpPr>
            <a:spLocks noGrp="1"/>
          </p:cNvSpPr>
          <p:nvPr>
            <p:ph idx="1"/>
          </p:nvPr>
        </p:nvSpPr>
        <p:spPr/>
        <p:txBody>
          <a:bodyPr>
            <a:normAutofit/>
          </a:bodyPr>
          <a:lstStyle/>
          <a:p>
            <a:pPr marL="0" indent="0">
              <a:buNone/>
            </a:pPr>
            <a:r>
              <a:rPr lang="en-US" sz="5500" dirty="0"/>
              <a:t>32 For after all these things the Gentiles seek. For your heavenly Father knows that you need all these things. </a:t>
            </a:r>
          </a:p>
        </p:txBody>
      </p:sp>
    </p:spTree>
    <p:extLst>
      <p:ext uri="{BB962C8B-B14F-4D97-AF65-F5344CB8AC3E}">
        <p14:creationId xmlns:p14="http://schemas.microsoft.com/office/powerpoint/2010/main" val="424953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50430-D207-48DD-A548-D474DD5701B3}"/>
              </a:ext>
            </a:extLst>
          </p:cNvPr>
          <p:cNvSpPr>
            <a:spLocks noGrp="1"/>
          </p:cNvSpPr>
          <p:nvPr>
            <p:ph type="title"/>
          </p:nvPr>
        </p:nvSpPr>
        <p:spPr/>
        <p:txBody>
          <a:bodyPr/>
          <a:lstStyle/>
          <a:p>
            <a:r>
              <a:rPr lang="en-US" dirty="0"/>
              <a:t>Matthew 6:30-33</a:t>
            </a:r>
            <a:br>
              <a:rPr lang="en-US" dirty="0"/>
            </a:br>
            <a:endParaRPr lang="en-US" dirty="0"/>
          </a:p>
        </p:txBody>
      </p:sp>
      <p:sp>
        <p:nvSpPr>
          <p:cNvPr id="3" name="Content Placeholder 2">
            <a:extLst>
              <a:ext uri="{FF2B5EF4-FFF2-40B4-BE49-F238E27FC236}">
                <a16:creationId xmlns:a16="http://schemas.microsoft.com/office/drawing/2014/main" id="{67348D73-C6F8-4626-A4B2-FDBC45981EE9}"/>
              </a:ext>
            </a:extLst>
          </p:cNvPr>
          <p:cNvSpPr>
            <a:spLocks noGrp="1"/>
          </p:cNvSpPr>
          <p:nvPr>
            <p:ph idx="1"/>
          </p:nvPr>
        </p:nvSpPr>
        <p:spPr/>
        <p:txBody>
          <a:bodyPr>
            <a:normAutofit/>
          </a:bodyPr>
          <a:lstStyle/>
          <a:p>
            <a:pPr marL="0" indent="0">
              <a:buNone/>
            </a:pPr>
            <a:r>
              <a:rPr lang="en-US" sz="5500" dirty="0"/>
              <a:t>33 But seek first the kingdom of God and His righteousness, and all these things shall be added to you.</a:t>
            </a:r>
          </a:p>
        </p:txBody>
      </p:sp>
    </p:spTree>
    <p:extLst>
      <p:ext uri="{BB962C8B-B14F-4D97-AF65-F5344CB8AC3E}">
        <p14:creationId xmlns:p14="http://schemas.microsoft.com/office/powerpoint/2010/main" val="1779459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4F917-40CF-4C6F-AD0A-CACE4E293109}"/>
              </a:ext>
            </a:extLst>
          </p:cNvPr>
          <p:cNvSpPr>
            <a:spLocks noGrp="1"/>
          </p:cNvSpPr>
          <p:nvPr>
            <p:ph type="title"/>
          </p:nvPr>
        </p:nvSpPr>
        <p:spPr/>
        <p:txBody>
          <a:bodyPr/>
          <a:lstStyle/>
          <a:p>
            <a:r>
              <a:rPr lang="en-US" dirty="0"/>
              <a:t>Ephesians 1:3</a:t>
            </a:r>
            <a:br>
              <a:rPr lang="en-US" dirty="0"/>
            </a:br>
            <a:endParaRPr lang="en-US" dirty="0"/>
          </a:p>
        </p:txBody>
      </p:sp>
      <p:sp>
        <p:nvSpPr>
          <p:cNvPr id="3" name="Content Placeholder 2">
            <a:extLst>
              <a:ext uri="{FF2B5EF4-FFF2-40B4-BE49-F238E27FC236}">
                <a16:creationId xmlns:a16="http://schemas.microsoft.com/office/drawing/2014/main" id="{A27EAD8C-AEF7-49DE-B3F0-C2E5CDD9593A}"/>
              </a:ext>
            </a:extLst>
          </p:cNvPr>
          <p:cNvSpPr>
            <a:spLocks noGrp="1"/>
          </p:cNvSpPr>
          <p:nvPr>
            <p:ph idx="1"/>
          </p:nvPr>
        </p:nvSpPr>
        <p:spPr/>
        <p:txBody>
          <a:bodyPr>
            <a:normAutofit/>
          </a:bodyPr>
          <a:lstStyle/>
          <a:p>
            <a:pPr marL="0" indent="0">
              <a:buNone/>
            </a:pPr>
            <a:r>
              <a:rPr lang="en-US" sz="5400" dirty="0"/>
              <a:t>3 Blessed be the God and Father of our Lord Jesus Christ, who has blessed us with every spiritual blessing in the heavenly places in Christ,</a:t>
            </a:r>
          </a:p>
        </p:txBody>
      </p:sp>
    </p:spTree>
    <p:extLst>
      <p:ext uri="{BB962C8B-B14F-4D97-AF65-F5344CB8AC3E}">
        <p14:creationId xmlns:p14="http://schemas.microsoft.com/office/powerpoint/2010/main" val="210611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FEF66-2ACF-4568-8AED-8C44BAF89A77}"/>
              </a:ext>
            </a:extLst>
          </p:cNvPr>
          <p:cNvSpPr>
            <a:spLocks noGrp="1"/>
          </p:cNvSpPr>
          <p:nvPr>
            <p:ph type="title"/>
          </p:nvPr>
        </p:nvSpPr>
        <p:spPr/>
        <p:txBody>
          <a:bodyPr/>
          <a:lstStyle/>
          <a:p>
            <a:r>
              <a:rPr lang="en-US" dirty="0"/>
              <a:t>Proverbs 29:5</a:t>
            </a:r>
            <a:br>
              <a:rPr lang="en-US" dirty="0"/>
            </a:br>
            <a:r>
              <a:rPr lang="en-US" dirty="0"/>
              <a:t>New King James Version</a:t>
            </a:r>
          </a:p>
        </p:txBody>
      </p:sp>
      <p:sp>
        <p:nvSpPr>
          <p:cNvPr id="3" name="Content Placeholder 2">
            <a:extLst>
              <a:ext uri="{FF2B5EF4-FFF2-40B4-BE49-F238E27FC236}">
                <a16:creationId xmlns:a16="http://schemas.microsoft.com/office/drawing/2014/main" id="{A97A08FD-E9C0-4F01-B52E-F18CDC5C5F2D}"/>
              </a:ext>
            </a:extLst>
          </p:cNvPr>
          <p:cNvSpPr>
            <a:spLocks noGrp="1"/>
          </p:cNvSpPr>
          <p:nvPr>
            <p:ph idx="1"/>
          </p:nvPr>
        </p:nvSpPr>
        <p:spPr/>
        <p:txBody>
          <a:bodyPr>
            <a:normAutofit/>
          </a:bodyPr>
          <a:lstStyle/>
          <a:p>
            <a:pPr marL="0" indent="0">
              <a:buNone/>
            </a:pPr>
            <a:r>
              <a:rPr lang="en-US" sz="5500" dirty="0"/>
              <a:t>5 A man who flatters his neighbor, Spreads a net for his feet.</a:t>
            </a:r>
          </a:p>
        </p:txBody>
      </p:sp>
    </p:spTree>
    <p:extLst>
      <p:ext uri="{BB962C8B-B14F-4D97-AF65-F5344CB8AC3E}">
        <p14:creationId xmlns:p14="http://schemas.microsoft.com/office/powerpoint/2010/main" val="2119594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E5B-BA85-4ADA-9D6D-3B12C49C705B}"/>
              </a:ext>
            </a:extLst>
          </p:cNvPr>
          <p:cNvSpPr>
            <a:spLocks noGrp="1"/>
          </p:cNvSpPr>
          <p:nvPr>
            <p:ph type="title"/>
          </p:nvPr>
        </p:nvSpPr>
        <p:spPr/>
        <p:txBody>
          <a:bodyPr/>
          <a:lstStyle/>
          <a:p>
            <a:r>
              <a:rPr lang="en-US" dirty="0"/>
              <a:t>Matthew 4:1-9 NKJV</a:t>
            </a:r>
          </a:p>
        </p:txBody>
      </p:sp>
      <p:sp>
        <p:nvSpPr>
          <p:cNvPr id="3" name="Content Placeholder 2">
            <a:extLst>
              <a:ext uri="{FF2B5EF4-FFF2-40B4-BE49-F238E27FC236}">
                <a16:creationId xmlns:a16="http://schemas.microsoft.com/office/drawing/2014/main" id="{580EE6A3-C4F9-43A5-ACED-190F1F4AB30B}"/>
              </a:ext>
            </a:extLst>
          </p:cNvPr>
          <p:cNvSpPr>
            <a:spLocks noGrp="1"/>
          </p:cNvSpPr>
          <p:nvPr>
            <p:ph idx="1"/>
          </p:nvPr>
        </p:nvSpPr>
        <p:spPr>
          <a:xfrm>
            <a:off x="838200" y="1825625"/>
            <a:ext cx="11036300" cy="4351338"/>
          </a:xfrm>
        </p:spPr>
        <p:txBody>
          <a:bodyPr>
            <a:normAutofit/>
          </a:bodyPr>
          <a:lstStyle/>
          <a:p>
            <a:pPr marL="0" indent="0">
              <a:buNone/>
            </a:pPr>
            <a:r>
              <a:rPr lang="en-US" sz="5500" dirty="0"/>
              <a:t>1 Then Jesus was led up by the Spirit into the wilderness to be tempted by the devil. </a:t>
            </a:r>
          </a:p>
        </p:txBody>
      </p:sp>
    </p:spTree>
    <p:extLst>
      <p:ext uri="{BB962C8B-B14F-4D97-AF65-F5344CB8AC3E}">
        <p14:creationId xmlns:p14="http://schemas.microsoft.com/office/powerpoint/2010/main" val="2570112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517A9-EE5B-4BFB-961D-F2610EF452DF}"/>
              </a:ext>
            </a:extLst>
          </p:cNvPr>
          <p:cNvSpPr>
            <a:spLocks noGrp="1"/>
          </p:cNvSpPr>
          <p:nvPr>
            <p:ph type="title"/>
          </p:nvPr>
        </p:nvSpPr>
        <p:spPr>
          <a:xfrm>
            <a:off x="397933" y="387703"/>
            <a:ext cx="10515600" cy="1325563"/>
          </a:xfrm>
        </p:spPr>
        <p:txBody>
          <a:bodyPr/>
          <a:lstStyle/>
          <a:p>
            <a:r>
              <a:rPr lang="en-US" dirty="0"/>
              <a:t>Romans 15:4-5 NKJV</a:t>
            </a:r>
          </a:p>
        </p:txBody>
      </p:sp>
      <p:sp>
        <p:nvSpPr>
          <p:cNvPr id="3" name="Content Placeholder 2">
            <a:extLst>
              <a:ext uri="{FF2B5EF4-FFF2-40B4-BE49-F238E27FC236}">
                <a16:creationId xmlns:a16="http://schemas.microsoft.com/office/drawing/2014/main" id="{418B3558-4387-4E37-AC15-A320BF9DBF85}"/>
              </a:ext>
            </a:extLst>
          </p:cNvPr>
          <p:cNvSpPr>
            <a:spLocks noGrp="1"/>
          </p:cNvSpPr>
          <p:nvPr>
            <p:ph idx="1"/>
          </p:nvPr>
        </p:nvSpPr>
        <p:spPr>
          <a:xfrm>
            <a:off x="259645" y="1825625"/>
            <a:ext cx="11729156" cy="4351338"/>
          </a:xfrm>
        </p:spPr>
        <p:txBody>
          <a:bodyPr>
            <a:normAutofit/>
          </a:bodyPr>
          <a:lstStyle/>
          <a:p>
            <a:pPr marL="0" indent="0">
              <a:buNone/>
            </a:pPr>
            <a:r>
              <a:rPr lang="en-US" sz="6000" dirty="0"/>
              <a:t>4 For whatever things were written before were written for our learning, that we through the patience and comfort of the Scriptures might have hope. </a:t>
            </a:r>
          </a:p>
        </p:txBody>
      </p:sp>
    </p:spTree>
    <p:extLst>
      <p:ext uri="{BB962C8B-B14F-4D97-AF65-F5344CB8AC3E}">
        <p14:creationId xmlns:p14="http://schemas.microsoft.com/office/powerpoint/2010/main" val="3227729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E5B-BA85-4ADA-9D6D-3B12C49C705B}"/>
              </a:ext>
            </a:extLst>
          </p:cNvPr>
          <p:cNvSpPr>
            <a:spLocks noGrp="1"/>
          </p:cNvSpPr>
          <p:nvPr>
            <p:ph type="title"/>
          </p:nvPr>
        </p:nvSpPr>
        <p:spPr/>
        <p:txBody>
          <a:bodyPr/>
          <a:lstStyle/>
          <a:p>
            <a:r>
              <a:rPr lang="en-US" dirty="0"/>
              <a:t>Matthew 4:1-9 NKJV</a:t>
            </a:r>
          </a:p>
        </p:txBody>
      </p:sp>
      <p:sp>
        <p:nvSpPr>
          <p:cNvPr id="3" name="Content Placeholder 2">
            <a:extLst>
              <a:ext uri="{FF2B5EF4-FFF2-40B4-BE49-F238E27FC236}">
                <a16:creationId xmlns:a16="http://schemas.microsoft.com/office/drawing/2014/main" id="{580EE6A3-C4F9-43A5-ACED-190F1F4AB30B}"/>
              </a:ext>
            </a:extLst>
          </p:cNvPr>
          <p:cNvSpPr>
            <a:spLocks noGrp="1"/>
          </p:cNvSpPr>
          <p:nvPr>
            <p:ph idx="1"/>
          </p:nvPr>
        </p:nvSpPr>
        <p:spPr/>
        <p:txBody>
          <a:bodyPr>
            <a:normAutofit/>
          </a:bodyPr>
          <a:lstStyle/>
          <a:p>
            <a:pPr marL="0" indent="0">
              <a:buNone/>
            </a:pPr>
            <a:r>
              <a:rPr lang="en-US" sz="5400" dirty="0"/>
              <a:t>2 And when He had fasted forty days and forty nights, afterward He was hungry. </a:t>
            </a:r>
          </a:p>
          <a:p>
            <a:endParaRPr lang="en-US" sz="5400" dirty="0"/>
          </a:p>
        </p:txBody>
      </p:sp>
    </p:spTree>
    <p:extLst>
      <p:ext uri="{BB962C8B-B14F-4D97-AF65-F5344CB8AC3E}">
        <p14:creationId xmlns:p14="http://schemas.microsoft.com/office/powerpoint/2010/main" val="3861323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E5B-BA85-4ADA-9D6D-3B12C49C705B}"/>
              </a:ext>
            </a:extLst>
          </p:cNvPr>
          <p:cNvSpPr>
            <a:spLocks noGrp="1"/>
          </p:cNvSpPr>
          <p:nvPr>
            <p:ph type="title"/>
          </p:nvPr>
        </p:nvSpPr>
        <p:spPr/>
        <p:txBody>
          <a:bodyPr/>
          <a:lstStyle/>
          <a:p>
            <a:r>
              <a:rPr lang="en-US" dirty="0"/>
              <a:t>Matthew 4:1-9 NKJV</a:t>
            </a:r>
          </a:p>
        </p:txBody>
      </p:sp>
      <p:sp>
        <p:nvSpPr>
          <p:cNvPr id="3" name="Content Placeholder 2">
            <a:extLst>
              <a:ext uri="{FF2B5EF4-FFF2-40B4-BE49-F238E27FC236}">
                <a16:creationId xmlns:a16="http://schemas.microsoft.com/office/drawing/2014/main" id="{580EE6A3-C4F9-43A5-ACED-190F1F4AB30B}"/>
              </a:ext>
            </a:extLst>
          </p:cNvPr>
          <p:cNvSpPr>
            <a:spLocks noGrp="1"/>
          </p:cNvSpPr>
          <p:nvPr>
            <p:ph idx="1"/>
          </p:nvPr>
        </p:nvSpPr>
        <p:spPr/>
        <p:txBody>
          <a:bodyPr>
            <a:normAutofit/>
          </a:bodyPr>
          <a:lstStyle/>
          <a:p>
            <a:pPr marL="0" indent="0">
              <a:buNone/>
            </a:pPr>
            <a:r>
              <a:rPr lang="en-US" sz="5400" dirty="0"/>
              <a:t>3 Now when the tempter came to Him, he said, “If You are the Son of God, command that these stones become bread.”</a:t>
            </a:r>
          </a:p>
          <a:p>
            <a:endParaRPr lang="en-US" sz="5400" dirty="0"/>
          </a:p>
        </p:txBody>
      </p:sp>
    </p:spTree>
    <p:extLst>
      <p:ext uri="{BB962C8B-B14F-4D97-AF65-F5344CB8AC3E}">
        <p14:creationId xmlns:p14="http://schemas.microsoft.com/office/powerpoint/2010/main" val="4237675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E5B-BA85-4ADA-9D6D-3B12C49C705B}"/>
              </a:ext>
            </a:extLst>
          </p:cNvPr>
          <p:cNvSpPr>
            <a:spLocks noGrp="1"/>
          </p:cNvSpPr>
          <p:nvPr>
            <p:ph type="title"/>
          </p:nvPr>
        </p:nvSpPr>
        <p:spPr/>
        <p:txBody>
          <a:bodyPr/>
          <a:lstStyle/>
          <a:p>
            <a:r>
              <a:rPr lang="en-US" dirty="0"/>
              <a:t>Matthew 4:1-9 NKJV</a:t>
            </a:r>
          </a:p>
        </p:txBody>
      </p:sp>
      <p:sp>
        <p:nvSpPr>
          <p:cNvPr id="3" name="Content Placeholder 2">
            <a:extLst>
              <a:ext uri="{FF2B5EF4-FFF2-40B4-BE49-F238E27FC236}">
                <a16:creationId xmlns:a16="http://schemas.microsoft.com/office/drawing/2014/main" id="{580EE6A3-C4F9-43A5-ACED-190F1F4AB30B}"/>
              </a:ext>
            </a:extLst>
          </p:cNvPr>
          <p:cNvSpPr>
            <a:spLocks noGrp="1"/>
          </p:cNvSpPr>
          <p:nvPr>
            <p:ph idx="1"/>
          </p:nvPr>
        </p:nvSpPr>
        <p:spPr/>
        <p:txBody>
          <a:bodyPr>
            <a:normAutofit/>
          </a:bodyPr>
          <a:lstStyle/>
          <a:p>
            <a:pPr marL="0" indent="0">
              <a:buNone/>
            </a:pPr>
            <a:r>
              <a:rPr lang="en-US" sz="5400" dirty="0"/>
              <a:t>4 But He answered and said, “It is written, ‘Man shall not live by bread alone, but by every word that proceeds from the mouth of God.’ ”</a:t>
            </a:r>
          </a:p>
          <a:p>
            <a:endParaRPr lang="en-US" sz="5400" dirty="0"/>
          </a:p>
        </p:txBody>
      </p:sp>
    </p:spTree>
    <p:extLst>
      <p:ext uri="{BB962C8B-B14F-4D97-AF65-F5344CB8AC3E}">
        <p14:creationId xmlns:p14="http://schemas.microsoft.com/office/powerpoint/2010/main" val="3871481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E5B-BA85-4ADA-9D6D-3B12C49C705B}"/>
              </a:ext>
            </a:extLst>
          </p:cNvPr>
          <p:cNvSpPr>
            <a:spLocks noGrp="1"/>
          </p:cNvSpPr>
          <p:nvPr>
            <p:ph type="title"/>
          </p:nvPr>
        </p:nvSpPr>
        <p:spPr/>
        <p:txBody>
          <a:bodyPr/>
          <a:lstStyle/>
          <a:p>
            <a:r>
              <a:rPr lang="en-US" dirty="0"/>
              <a:t>Matthew 4:1-9 NKJV</a:t>
            </a:r>
          </a:p>
        </p:txBody>
      </p:sp>
      <p:sp>
        <p:nvSpPr>
          <p:cNvPr id="3" name="Content Placeholder 2">
            <a:extLst>
              <a:ext uri="{FF2B5EF4-FFF2-40B4-BE49-F238E27FC236}">
                <a16:creationId xmlns:a16="http://schemas.microsoft.com/office/drawing/2014/main" id="{580EE6A3-C4F9-43A5-ACED-190F1F4AB30B}"/>
              </a:ext>
            </a:extLst>
          </p:cNvPr>
          <p:cNvSpPr>
            <a:spLocks noGrp="1"/>
          </p:cNvSpPr>
          <p:nvPr>
            <p:ph idx="1"/>
          </p:nvPr>
        </p:nvSpPr>
        <p:spPr/>
        <p:txBody>
          <a:bodyPr>
            <a:normAutofit/>
          </a:bodyPr>
          <a:lstStyle/>
          <a:p>
            <a:pPr marL="0" indent="0">
              <a:buNone/>
            </a:pPr>
            <a:r>
              <a:rPr lang="en-US" sz="5400" dirty="0"/>
              <a:t>5 Then the devil took Him up into the holy city, set Him on the pinnacle of the temple, </a:t>
            </a:r>
          </a:p>
        </p:txBody>
      </p:sp>
    </p:spTree>
    <p:extLst>
      <p:ext uri="{BB962C8B-B14F-4D97-AF65-F5344CB8AC3E}">
        <p14:creationId xmlns:p14="http://schemas.microsoft.com/office/powerpoint/2010/main" val="4153315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E5B-BA85-4ADA-9D6D-3B12C49C705B}"/>
              </a:ext>
            </a:extLst>
          </p:cNvPr>
          <p:cNvSpPr>
            <a:spLocks noGrp="1"/>
          </p:cNvSpPr>
          <p:nvPr>
            <p:ph type="title"/>
          </p:nvPr>
        </p:nvSpPr>
        <p:spPr/>
        <p:txBody>
          <a:bodyPr/>
          <a:lstStyle/>
          <a:p>
            <a:r>
              <a:rPr lang="en-US" dirty="0"/>
              <a:t>Matthew 4:1-9 NKJV</a:t>
            </a:r>
          </a:p>
        </p:txBody>
      </p:sp>
      <p:sp>
        <p:nvSpPr>
          <p:cNvPr id="3" name="Content Placeholder 2">
            <a:extLst>
              <a:ext uri="{FF2B5EF4-FFF2-40B4-BE49-F238E27FC236}">
                <a16:creationId xmlns:a16="http://schemas.microsoft.com/office/drawing/2014/main" id="{580EE6A3-C4F9-43A5-ACED-190F1F4AB30B}"/>
              </a:ext>
            </a:extLst>
          </p:cNvPr>
          <p:cNvSpPr>
            <a:spLocks noGrp="1"/>
          </p:cNvSpPr>
          <p:nvPr>
            <p:ph idx="1"/>
          </p:nvPr>
        </p:nvSpPr>
        <p:spPr/>
        <p:txBody>
          <a:bodyPr>
            <a:normAutofit/>
          </a:bodyPr>
          <a:lstStyle/>
          <a:p>
            <a:pPr marL="0" indent="0">
              <a:buNone/>
            </a:pPr>
            <a:r>
              <a:rPr lang="en-US" sz="4800" dirty="0"/>
              <a:t>6 and said to Him, “If You are the Son of God, throw Yourself down. For it is written: ‘He shall give His angels charge over you,’ and, ‘In their hands they shall bear you up, Lest you dash your foot against a stone.’ ”</a:t>
            </a:r>
          </a:p>
          <a:p>
            <a:endParaRPr lang="en-US" sz="4800" dirty="0"/>
          </a:p>
        </p:txBody>
      </p:sp>
    </p:spTree>
    <p:extLst>
      <p:ext uri="{BB962C8B-B14F-4D97-AF65-F5344CB8AC3E}">
        <p14:creationId xmlns:p14="http://schemas.microsoft.com/office/powerpoint/2010/main" val="1561766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E5B-BA85-4ADA-9D6D-3B12C49C705B}"/>
              </a:ext>
            </a:extLst>
          </p:cNvPr>
          <p:cNvSpPr>
            <a:spLocks noGrp="1"/>
          </p:cNvSpPr>
          <p:nvPr>
            <p:ph type="title"/>
          </p:nvPr>
        </p:nvSpPr>
        <p:spPr/>
        <p:txBody>
          <a:bodyPr/>
          <a:lstStyle/>
          <a:p>
            <a:r>
              <a:rPr lang="en-US" dirty="0"/>
              <a:t>Matthew 4:1-9 NKJV</a:t>
            </a:r>
          </a:p>
        </p:txBody>
      </p:sp>
      <p:sp>
        <p:nvSpPr>
          <p:cNvPr id="3" name="Content Placeholder 2">
            <a:extLst>
              <a:ext uri="{FF2B5EF4-FFF2-40B4-BE49-F238E27FC236}">
                <a16:creationId xmlns:a16="http://schemas.microsoft.com/office/drawing/2014/main" id="{580EE6A3-C4F9-43A5-ACED-190F1F4AB30B}"/>
              </a:ext>
            </a:extLst>
          </p:cNvPr>
          <p:cNvSpPr>
            <a:spLocks noGrp="1"/>
          </p:cNvSpPr>
          <p:nvPr>
            <p:ph idx="1"/>
          </p:nvPr>
        </p:nvSpPr>
        <p:spPr/>
        <p:txBody>
          <a:bodyPr>
            <a:normAutofit/>
          </a:bodyPr>
          <a:lstStyle/>
          <a:p>
            <a:pPr marL="0" indent="0">
              <a:buNone/>
            </a:pPr>
            <a:r>
              <a:rPr lang="en-US" sz="5500" dirty="0"/>
              <a:t>7 Jesus said to him, “It is written again, ‘You shall not tempt the Lord your God.’ ”</a:t>
            </a:r>
          </a:p>
          <a:p>
            <a:endParaRPr lang="en-US" sz="5500" dirty="0"/>
          </a:p>
        </p:txBody>
      </p:sp>
    </p:spTree>
    <p:extLst>
      <p:ext uri="{BB962C8B-B14F-4D97-AF65-F5344CB8AC3E}">
        <p14:creationId xmlns:p14="http://schemas.microsoft.com/office/powerpoint/2010/main" val="524667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E5B-BA85-4ADA-9D6D-3B12C49C705B}"/>
              </a:ext>
            </a:extLst>
          </p:cNvPr>
          <p:cNvSpPr>
            <a:spLocks noGrp="1"/>
          </p:cNvSpPr>
          <p:nvPr>
            <p:ph type="title"/>
          </p:nvPr>
        </p:nvSpPr>
        <p:spPr/>
        <p:txBody>
          <a:bodyPr/>
          <a:lstStyle/>
          <a:p>
            <a:r>
              <a:rPr lang="en-US" dirty="0"/>
              <a:t>Matthew 4:1-9 NKJV</a:t>
            </a:r>
          </a:p>
        </p:txBody>
      </p:sp>
      <p:sp>
        <p:nvSpPr>
          <p:cNvPr id="3" name="Content Placeholder 2">
            <a:extLst>
              <a:ext uri="{FF2B5EF4-FFF2-40B4-BE49-F238E27FC236}">
                <a16:creationId xmlns:a16="http://schemas.microsoft.com/office/drawing/2014/main" id="{580EE6A3-C4F9-43A5-ACED-190F1F4AB30B}"/>
              </a:ext>
            </a:extLst>
          </p:cNvPr>
          <p:cNvSpPr>
            <a:spLocks noGrp="1"/>
          </p:cNvSpPr>
          <p:nvPr>
            <p:ph idx="1"/>
          </p:nvPr>
        </p:nvSpPr>
        <p:spPr/>
        <p:txBody>
          <a:bodyPr>
            <a:normAutofit/>
          </a:bodyPr>
          <a:lstStyle/>
          <a:p>
            <a:pPr marL="0" indent="0">
              <a:buNone/>
            </a:pPr>
            <a:r>
              <a:rPr lang="en-US" sz="5500" dirty="0"/>
              <a:t>8 Again, the devil took Him up on an exceedingly high mountain, and showed Him all the kingdoms of the world and their glory. </a:t>
            </a:r>
          </a:p>
        </p:txBody>
      </p:sp>
    </p:spTree>
    <p:extLst>
      <p:ext uri="{BB962C8B-B14F-4D97-AF65-F5344CB8AC3E}">
        <p14:creationId xmlns:p14="http://schemas.microsoft.com/office/powerpoint/2010/main" val="752345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E5B-BA85-4ADA-9D6D-3B12C49C705B}"/>
              </a:ext>
            </a:extLst>
          </p:cNvPr>
          <p:cNvSpPr>
            <a:spLocks noGrp="1"/>
          </p:cNvSpPr>
          <p:nvPr>
            <p:ph type="title"/>
          </p:nvPr>
        </p:nvSpPr>
        <p:spPr/>
        <p:txBody>
          <a:bodyPr/>
          <a:lstStyle/>
          <a:p>
            <a:r>
              <a:rPr lang="en-US" dirty="0"/>
              <a:t>Matthew 4:1-9 NKJV</a:t>
            </a:r>
          </a:p>
        </p:txBody>
      </p:sp>
      <p:sp>
        <p:nvSpPr>
          <p:cNvPr id="3" name="Content Placeholder 2">
            <a:extLst>
              <a:ext uri="{FF2B5EF4-FFF2-40B4-BE49-F238E27FC236}">
                <a16:creationId xmlns:a16="http://schemas.microsoft.com/office/drawing/2014/main" id="{580EE6A3-C4F9-43A5-ACED-190F1F4AB30B}"/>
              </a:ext>
            </a:extLst>
          </p:cNvPr>
          <p:cNvSpPr>
            <a:spLocks noGrp="1"/>
          </p:cNvSpPr>
          <p:nvPr>
            <p:ph idx="1"/>
          </p:nvPr>
        </p:nvSpPr>
        <p:spPr/>
        <p:txBody>
          <a:bodyPr>
            <a:normAutofit/>
          </a:bodyPr>
          <a:lstStyle/>
          <a:p>
            <a:pPr marL="0" indent="0">
              <a:buNone/>
            </a:pPr>
            <a:r>
              <a:rPr lang="en-US" sz="5500" dirty="0"/>
              <a:t>9 And he said to Him, “All these things I will give You if You will fall down and worship me.”</a:t>
            </a:r>
          </a:p>
        </p:txBody>
      </p:sp>
    </p:spTree>
    <p:extLst>
      <p:ext uri="{BB962C8B-B14F-4D97-AF65-F5344CB8AC3E}">
        <p14:creationId xmlns:p14="http://schemas.microsoft.com/office/powerpoint/2010/main" val="1085165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83B59AD-B81C-4F89-905A-F959DF632C18}"/>
              </a:ext>
            </a:extLst>
          </p:cNvPr>
          <p:cNvPicPr>
            <a:picLocks noChangeAspect="1"/>
          </p:cNvPicPr>
          <p:nvPr/>
        </p:nvPicPr>
        <p:blipFill rotWithShape="1">
          <a:blip r:embed="rId2">
            <a:extLst>
              <a:ext uri="{28A0092B-C50C-407E-A947-70E740481C1C}">
                <a14:useLocalDpi xmlns:a14="http://schemas.microsoft.com/office/drawing/2010/main" val="0"/>
              </a:ext>
            </a:extLst>
          </a:blip>
          <a:srcRect l="8782" r="10773" b="-1"/>
          <a:stretch/>
        </p:blipFill>
        <p:spPr>
          <a:xfrm>
            <a:off x="30480" y="26496"/>
            <a:ext cx="12191999" cy="6857990"/>
          </a:xfrm>
          <a:prstGeom prst="rect">
            <a:avLst/>
          </a:prstGeom>
        </p:spPr>
      </p:pic>
      <p:sp>
        <p:nvSpPr>
          <p:cNvPr id="19" name="Rectangle 1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4D6C62-8800-433D-B0DD-C19F76BAAEDF}"/>
              </a:ext>
            </a:extLst>
          </p:cNvPr>
          <p:cNvSpPr>
            <a:spLocks noGrp="1"/>
          </p:cNvSpPr>
          <p:nvPr>
            <p:ph type="ctrTitle"/>
          </p:nvPr>
        </p:nvSpPr>
        <p:spPr>
          <a:xfrm>
            <a:off x="171156" y="5211034"/>
            <a:ext cx="12048275" cy="1461766"/>
          </a:xfrm>
          <a:effectLst>
            <a:outerShdw blurRad="50800" dist="38100" dir="2700000" algn="tl" rotWithShape="0">
              <a:prstClr val="black">
                <a:alpha val="40000"/>
              </a:prstClr>
            </a:outerShdw>
          </a:effectLst>
        </p:spPr>
        <p:txBody>
          <a:bodyPr>
            <a:noAutofit/>
          </a:bodyPr>
          <a:lstStyle/>
          <a:p>
            <a:r>
              <a:rPr lang="en-US" sz="5000" dirty="0">
                <a:solidFill>
                  <a:srgbClr val="FFFFFF"/>
                </a:solidFill>
              </a:rPr>
              <a:t>There’s A Blessing In This House</a:t>
            </a:r>
            <a:br>
              <a:rPr lang="en-US" sz="5000" dirty="0">
                <a:solidFill>
                  <a:srgbClr val="FFFFFF"/>
                </a:solidFill>
              </a:rPr>
            </a:br>
            <a:r>
              <a:rPr lang="en-US" sz="5000" dirty="0">
                <a:solidFill>
                  <a:srgbClr val="FFFFFF"/>
                </a:solidFill>
              </a:rPr>
              <a:t>2 Samuel 6:10-12</a:t>
            </a:r>
          </a:p>
        </p:txBody>
      </p:sp>
      <p:sp>
        <p:nvSpPr>
          <p:cNvPr id="3" name="Subtitle 2">
            <a:extLst>
              <a:ext uri="{FF2B5EF4-FFF2-40B4-BE49-F238E27FC236}">
                <a16:creationId xmlns:a16="http://schemas.microsoft.com/office/drawing/2014/main" id="{32E845EC-55DD-4DAF-B0A4-CCE5FA8D5790}"/>
              </a:ext>
            </a:extLst>
          </p:cNvPr>
          <p:cNvSpPr>
            <a:spLocks noGrp="1"/>
          </p:cNvSpPr>
          <p:nvPr>
            <p:ph type="subTitle" idx="1"/>
          </p:nvPr>
        </p:nvSpPr>
        <p:spPr>
          <a:xfrm>
            <a:off x="171156" y="77996"/>
            <a:ext cx="10058400" cy="1282707"/>
          </a:xfrm>
          <a:effectLst>
            <a:outerShdw blurRad="50800" dist="38100" dir="2700000" algn="tl" rotWithShape="0">
              <a:prstClr val="black">
                <a:alpha val="40000"/>
              </a:prstClr>
            </a:outerShdw>
          </a:effectLst>
        </p:spPr>
        <p:txBody>
          <a:bodyPr>
            <a:normAutofit/>
          </a:bodyPr>
          <a:lstStyle/>
          <a:p>
            <a:pPr algn="l"/>
            <a:r>
              <a:rPr lang="en-US" sz="4400" dirty="0">
                <a:solidFill>
                  <a:srgbClr val="FFFFFF"/>
                </a:solidFill>
              </a:rPr>
              <a:t>Examine The Blessings Of The Ark Of God</a:t>
            </a:r>
          </a:p>
        </p:txBody>
      </p:sp>
    </p:spTree>
    <p:extLst>
      <p:ext uri="{BB962C8B-B14F-4D97-AF65-F5344CB8AC3E}">
        <p14:creationId xmlns:p14="http://schemas.microsoft.com/office/powerpoint/2010/main" val="26246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E5B-BA85-4ADA-9D6D-3B12C49C705B}"/>
              </a:ext>
            </a:extLst>
          </p:cNvPr>
          <p:cNvSpPr>
            <a:spLocks noGrp="1"/>
          </p:cNvSpPr>
          <p:nvPr>
            <p:ph type="title"/>
          </p:nvPr>
        </p:nvSpPr>
        <p:spPr/>
        <p:txBody>
          <a:bodyPr/>
          <a:lstStyle/>
          <a:p>
            <a:r>
              <a:rPr lang="en-US" dirty="0"/>
              <a:t>Hebrews 9:4 NKJV</a:t>
            </a:r>
          </a:p>
        </p:txBody>
      </p:sp>
      <p:sp>
        <p:nvSpPr>
          <p:cNvPr id="3" name="Content Placeholder 2">
            <a:extLst>
              <a:ext uri="{FF2B5EF4-FFF2-40B4-BE49-F238E27FC236}">
                <a16:creationId xmlns:a16="http://schemas.microsoft.com/office/drawing/2014/main" id="{580EE6A3-C4F9-43A5-ACED-190F1F4AB30B}"/>
              </a:ext>
            </a:extLst>
          </p:cNvPr>
          <p:cNvSpPr>
            <a:spLocks noGrp="1"/>
          </p:cNvSpPr>
          <p:nvPr>
            <p:ph idx="1"/>
          </p:nvPr>
        </p:nvSpPr>
        <p:spPr/>
        <p:txBody>
          <a:bodyPr>
            <a:noAutofit/>
          </a:bodyPr>
          <a:lstStyle/>
          <a:p>
            <a:pPr marL="0" indent="0">
              <a:buNone/>
            </a:pPr>
            <a:r>
              <a:rPr lang="en-US" sz="5400" dirty="0"/>
              <a:t>4 which had the golden censer and the ark of the covenant overlaid on all sides with gold, in which were the golden pot that had the manna, Aaron’s rod that budded, and the tablets of the covenant;</a:t>
            </a:r>
          </a:p>
        </p:txBody>
      </p:sp>
    </p:spTree>
    <p:extLst>
      <p:ext uri="{BB962C8B-B14F-4D97-AF65-F5344CB8AC3E}">
        <p14:creationId xmlns:p14="http://schemas.microsoft.com/office/powerpoint/2010/main" val="3159404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517A9-EE5B-4BFB-961D-F2610EF452DF}"/>
              </a:ext>
            </a:extLst>
          </p:cNvPr>
          <p:cNvSpPr>
            <a:spLocks noGrp="1"/>
          </p:cNvSpPr>
          <p:nvPr>
            <p:ph type="title"/>
          </p:nvPr>
        </p:nvSpPr>
        <p:spPr/>
        <p:txBody>
          <a:bodyPr/>
          <a:lstStyle/>
          <a:p>
            <a:r>
              <a:rPr lang="en-US" dirty="0"/>
              <a:t>Romans 15:4-5 NKJV</a:t>
            </a:r>
          </a:p>
        </p:txBody>
      </p:sp>
      <p:sp>
        <p:nvSpPr>
          <p:cNvPr id="3" name="Content Placeholder 2">
            <a:extLst>
              <a:ext uri="{FF2B5EF4-FFF2-40B4-BE49-F238E27FC236}">
                <a16:creationId xmlns:a16="http://schemas.microsoft.com/office/drawing/2014/main" id="{418B3558-4387-4E37-AC15-A320BF9DBF85}"/>
              </a:ext>
            </a:extLst>
          </p:cNvPr>
          <p:cNvSpPr>
            <a:spLocks noGrp="1"/>
          </p:cNvSpPr>
          <p:nvPr>
            <p:ph idx="1"/>
          </p:nvPr>
        </p:nvSpPr>
        <p:spPr/>
        <p:txBody>
          <a:bodyPr>
            <a:normAutofit/>
          </a:bodyPr>
          <a:lstStyle/>
          <a:p>
            <a:pPr marL="0" indent="0">
              <a:buNone/>
            </a:pPr>
            <a:r>
              <a:rPr lang="en-US" sz="6000" dirty="0"/>
              <a:t>5 Now may the God of patience and comfort grant you to be like-minded toward one another, according to Christ Jesus,</a:t>
            </a:r>
          </a:p>
        </p:txBody>
      </p:sp>
    </p:spTree>
    <p:extLst>
      <p:ext uri="{BB962C8B-B14F-4D97-AF65-F5344CB8AC3E}">
        <p14:creationId xmlns:p14="http://schemas.microsoft.com/office/powerpoint/2010/main" val="34932649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83B59AD-B81C-4F89-905A-F959DF632C18}"/>
              </a:ext>
            </a:extLst>
          </p:cNvPr>
          <p:cNvPicPr>
            <a:picLocks noChangeAspect="1"/>
          </p:cNvPicPr>
          <p:nvPr/>
        </p:nvPicPr>
        <p:blipFill rotWithShape="1">
          <a:blip r:embed="rId2">
            <a:extLst>
              <a:ext uri="{28A0092B-C50C-407E-A947-70E740481C1C}">
                <a14:useLocalDpi xmlns:a14="http://schemas.microsoft.com/office/drawing/2010/main" val="0"/>
              </a:ext>
            </a:extLst>
          </a:blip>
          <a:srcRect l="8782" r="10773" b="-1"/>
          <a:stretch/>
        </p:blipFill>
        <p:spPr>
          <a:xfrm>
            <a:off x="30480" y="26496"/>
            <a:ext cx="12191999" cy="6857990"/>
          </a:xfrm>
          <a:prstGeom prst="rect">
            <a:avLst/>
          </a:prstGeom>
        </p:spPr>
      </p:pic>
      <p:sp>
        <p:nvSpPr>
          <p:cNvPr id="19" name="Rectangle 1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4D6C62-8800-433D-B0DD-C19F76BAAEDF}"/>
              </a:ext>
            </a:extLst>
          </p:cNvPr>
          <p:cNvSpPr>
            <a:spLocks noGrp="1"/>
          </p:cNvSpPr>
          <p:nvPr>
            <p:ph type="ctrTitle"/>
          </p:nvPr>
        </p:nvSpPr>
        <p:spPr>
          <a:xfrm>
            <a:off x="171156" y="5211034"/>
            <a:ext cx="12048275" cy="1461766"/>
          </a:xfrm>
          <a:effectLst>
            <a:outerShdw blurRad="50800" dist="38100" dir="2700000" algn="tl" rotWithShape="0">
              <a:prstClr val="black">
                <a:alpha val="40000"/>
              </a:prstClr>
            </a:outerShdw>
          </a:effectLst>
        </p:spPr>
        <p:txBody>
          <a:bodyPr>
            <a:noAutofit/>
          </a:bodyPr>
          <a:lstStyle/>
          <a:p>
            <a:r>
              <a:rPr lang="en-US" sz="5000" dirty="0">
                <a:solidFill>
                  <a:srgbClr val="FFFFFF"/>
                </a:solidFill>
              </a:rPr>
              <a:t>There’s A Blessing In This House</a:t>
            </a:r>
            <a:br>
              <a:rPr lang="en-US" sz="5000" dirty="0">
                <a:solidFill>
                  <a:srgbClr val="FFFFFF"/>
                </a:solidFill>
              </a:rPr>
            </a:br>
            <a:r>
              <a:rPr lang="en-US" sz="5000" dirty="0">
                <a:solidFill>
                  <a:srgbClr val="FFFFFF"/>
                </a:solidFill>
              </a:rPr>
              <a:t>2 Samuel 6:10-12</a:t>
            </a:r>
          </a:p>
        </p:txBody>
      </p:sp>
      <p:sp>
        <p:nvSpPr>
          <p:cNvPr id="3" name="Subtitle 2">
            <a:extLst>
              <a:ext uri="{FF2B5EF4-FFF2-40B4-BE49-F238E27FC236}">
                <a16:creationId xmlns:a16="http://schemas.microsoft.com/office/drawing/2014/main" id="{32E845EC-55DD-4DAF-B0A4-CCE5FA8D5790}"/>
              </a:ext>
            </a:extLst>
          </p:cNvPr>
          <p:cNvSpPr>
            <a:spLocks noGrp="1"/>
          </p:cNvSpPr>
          <p:nvPr>
            <p:ph type="subTitle" idx="1"/>
          </p:nvPr>
        </p:nvSpPr>
        <p:spPr>
          <a:xfrm>
            <a:off x="171156" y="77996"/>
            <a:ext cx="10058400" cy="1282707"/>
          </a:xfrm>
          <a:effectLst>
            <a:outerShdw blurRad="50800" dist="38100" dir="2700000" algn="tl" rotWithShape="0">
              <a:prstClr val="black">
                <a:alpha val="40000"/>
              </a:prstClr>
            </a:outerShdw>
          </a:effectLst>
        </p:spPr>
        <p:txBody>
          <a:bodyPr>
            <a:normAutofit fontScale="92500" lnSpcReduction="10000"/>
          </a:bodyPr>
          <a:lstStyle/>
          <a:p>
            <a:pPr algn="l"/>
            <a:r>
              <a:rPr lang="en-US" sz="4400" dirty="0">
                <a:solidFill>
                  <a:srgbClr val="FFFFFF"/>
                </a:solidFill>
              </a:rPr>
              <a:t>House of </a:t>
            </a:r>
            <a:r>
              <a:rPr lang="en-US" sz="4400" dirty="0" err="1">
                <a:solidFill>
                  <a:srgbClr val="FFFFFF"/>
                </a:solidFill>
              </a:rPr>
              <a:t>Obededen</a:t>
            </a:r>
            <a:r>
              <a:rPr lang="en-US" sz="4400" dirty="0">
                <a:solidFill>
                  <a:srgbClr val="FFFFFF"/>
                </a:solidFill>
              </a:rPr>
              <a:t> and the House of God</a:t>
            </a:r>
          </a:p>
          <a:p>
            <a:pPr algn="l"/>
            <a:r>
              <a:rPr lang="en-US" sz="4400" dirty="0">
                <a:solidFill>
                  <a:srgbClr val="FFFFFF"/>
                </a:solidFill>
              </a:rPr>
              <a:t>The Christian Parallel</a:t>
            </a:r>
          </a:p>
        </p:txBody>
      </p:sp>
    </p:spTree>
    <p:extLst>
      <p:ext uri="{BB962C8B-B14F-4D97-AF65-F5344CB8AC3E}">
        <p14:creationId xmlns:p14="http://schemas.microsoft.com/office/powerpoint/2010/main" val="210023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1000"/>
                                  </p:stCondLst>
                                  <p:iterate>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E5B-BA85-4ADA-9D6D-3B12C49C705B}"/>
              </a:ext>
            </a:extLst>
          </p:cNvPr>
          <p:cNvSpPr>
            <a:spLocks noGrp="1"/>
          </p:cNvSpPr>
          <p:nvPr>
            <p:ph type="title"/>
          </p:nvPr>
        </p:nvSpPr>
        <p:spPr/>
        <p:txBody>
          <a:bodyPr/>
          <a:lstStyle/>
          <a:p>
            <a:r>
              <a:rPr lang="en-US" dirty="0"/>
              <a:t>2 Timothy 1:7-10 NKJV</a:t>
            </a:r>
          </a:p>
        </p:txBody>
      </p:sp>
      <p:sp>
        <p:nvSpPr>
          <p:cNvPr id="3" name="Content Placeholder 2">
            <a:extLst>
              <a:ext uri="{FF2B5EF4-FFF2-40B4-BE49-F238E27FC236}">
                <a16:creationId xmlns:a16="http://schemas.microsoft.com/office/drawing/2014/main" id="{580EE6A3-C4F9-43A5-ACED-190F1F4AB30B}"/>
              </a:ext>
            </a:extLst>
          </p:cNvPr>
          <p:cNvSpPr>
            <a:spLocks noGrp="1"/>
          </p:cNvSpPr>
          <p:nvPr>
            <p:ph idx="1"/>
          </p:nvPr>
        </p:nvSpPr>
        <p:spPr/>
        <p:txBody>
          <a:bodyPr>
            <a:normAutofit/>
          </a:bodyPr>
          <a:lstStyle/>
          <a:p>
            <a:pPr marL="0" indent="0">
              <a:buNone/>
            </a:pPr>
            <a:r>
              <a:rPr lang="en-US" sz="5400" dirty="0"/>
              <a:t>7 For God has not given us a spirit of fear, but of power and of love and of a sound mind.</a:t>
            </a:r>
          </a:p>
        </p:txBody>
      </p:sp>
    </p:spTree>
    <p:extLst>
      <p:ext uri="{BB962C8B-B14F-4D97-AF65-F5344CB8AC3E}">
        <p14:creationId xmlns:p14="http://schemas.microsoft.com/office/powerpoint/2010/main" val="270201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E5B-BA85-4ADA-9D6D-3B12C49C705B}"/>
              </a:ext>
            </a:extLst>
          </p:cNvPr>
          <p:cNvSpPr>
            <a:spLocks noGrp="1"/>
          </p:cNvSpPr>
          <p:nvPr>
            <p:ph type="title"/>
          </p:nvPr>
        </p:nvSpPr>
        <p:spPr/>
        <p:txBody>
          <a:bodyPr/>
          <a:lstStyle/>
          <a:p>
            <a:r>
              <a:rPr lang="en-US" dirty="0"/>
              <a:t>2 Timothy 1:7-10 NKJV</a:t>
            </a:r>
          </a:p>
        </p:txBody>
      </p:sp>
      <p:sp>
        <p:nvSpPr>
          <p:cNvPr id="3" name="Content Placeholder 2">
            <a:extLst>
              <a:ext uri="{FF2B5EF4-FFF2-40B4-BE49-F238E27FC236}">
                <a16:creationId xmlns:a16="http://schemas.microsoft.com/office/drawing/2014/main" id="{580EE6A3-C4F9-43A5-ACED-190F1F4AB30B}"/>
              </a:ext>
            </a:extLst>
          </p:cNvPr>
          <p:cNvSpPr>
            <a:spLocks noGrp="1"/>
          </p:cNvSpPr>
          <p:nvPr>
            <p:ph idx="1"/>
          </p:nvPr>
        </p:nvSpPr>
        <p:spPr/>
        <p:txBody>
          <a:bodyPr>
            <a:normAutofit/>
          </a:bodyPr>
          <a:lstStyle/>
          <a:p>
            <a:pPr marL="0" indent="0">
              <a:buNone/>
            </a:pPr>
            <a:r>
              <a:rPr lang="en-US" sz="5500" dirty="0"/>
              <a:t>8 Therefore do not be ashamed of the testimony of our Lord, nor of me His prisoner, but share with me in the sufferings for the gospel according to the power of God, </a:t>
            </a:r>
          </a:p>
        </p:txBody>
      </p:sp>
    </p:spTree>
    <p:extLst>
      <p:ext uri="{BB962C8B-B14F-4D97-AF65-F5344CB8AC3E}">
        <p14:creationId xmlns:p14="http://schemas.microsoft.com/office/powerpoint/2010/main" val="3731434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E5B-BA85-4ADA-9D6D-3B12C49C705B}"/>
              </a:ext>
            </a:extLst>
          </p:cNvPr>
          <p:cNvSpPr>
            <a:spLocks noGrp="1"/>
          </p:cNvSpPr>
          <p:nvPr>
            <p:ph type="title"/>
          </p:nvPr>
        </p:nvSpPr>
        <p:spPr/>
        <p:txBody>
          <a:bodyPr/>
          <a:lstStyle/>
          <a:p>
            <a:r>
              <a:rPr lang="en-US" dirty="0"/>
              <a:t>2 Timothy 1:7-10 NKJV</a:t>
            </a:r>
          </a:p>
        </p:txBody>
      </p:sp>
      <p:sp>
        <p:nvSpPr>
          <p:cNvPr id="3" name="Content Placeholder 2">
            <a:extLst>
              <a:ext uri="{FF2B5EF4-FFF2-40B4-BE49-F238E27FC236}">
                <a16:creationId xmlns:a16="http://schemas.microsoft.com/office/drawing/2014/main" id="{580EE6A3-C4F9-43A5-ACED-190F1F4AB30B}"/>
              </a:ext>
            </a:extLst>
          </p:cNvPr>
          <p:cNvSpPr>
            <a:spLocks noGrp="1"/>
          </p:cNvSpPr>
          <p:nvPr>
            <p:ph idx="1"/>
          </p:nvPr>
        </p:nvSpPr>
        <p:spPr/>
        <p:txBody>
          <a:bodyPr>
            <a:noAutofit/>
          </a:bodyPr>
          <a:lstStyle/>
          <a:p>
            <a:pPr marL="0" indent="0">
              <a:buNone/>
            </a:pPr>
            <a:r>
              <a:rPr lang="en-US" sz="5500" dirty="0"/>
              <a:t>9 who has saved us and called us with a holy calling, not according to our works, but according to His own purpose and grace which was given to us in Christ Jesus before time began, </a:t>
            </a:r>
          </a:p>
        </p:txBody>
      </p:sp>
    </p:spTree>
    <p:extLst>
      <p:ext uri="{BB962C8B-B14F-4D97-AF65-F5344CB8AC3E}">
        <p14:creationId xmlns:p14="http://schemas.microsoft.com/office/powerpoint/2010/main" val="27648204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2E5B-BA85-4ADA-9D6D-3B12C49C705B}"/>
              </a:ext>
            </a:extLst>
          </p:cNvPr>
          <p:cNvSpPr>
            <a:spLocks noGrp="1"/>
          </p:cNvSpPr>
          <p:nvPr>
            <p:ph type="title"/>
          </p:nvPr>
        </p:nvSpPr>
        <p:spPr/>
        <p:txBody>
          <a:bodyPr/>
          <a:lstStyle/>
          <a:p>
            <a:r>
              <a:rPr lang="en-US" dirty="0"/>
              <a:t>2 Timothy 1:7-10 NKJV</a:t>
            </a:r>
          </a:p>
        </p:txBody>
      </p:sp>
      <p:sp>
        <p:nvSpPr>
          <p:cNvPr id="3" name="Content Placeholder 2">
            <a:extLst>
              <a:ext uri="{FF2B5EF4-FFF2-40B4-BE49-F238E27FC236}">
                <a16:creationId xmlns:a16="http://schemas.microsoft.com/office/drawing/2014/main" id="{580EE6A3-C4F9-43A5-ACED-190F1F4AB30B}"/>
              </a:ext>
            </a:extLst>
          </p:cNvPr>
          <p:cNvSpPr>
            <a:spLocks noGrp="1"/>
          </p:cNvSpPr>
          <p:nvPr>
            <p:ph idx="1"/>
          </p:nvPr>
        </p:nvSpPr>
        <p:spPr/>
        <p:txBody>
          <a:bodyPr>
            <a:normAutofit/>
          </a:bodyPr>
          <a:lstStyle/>
          <a:p>
            <a:pPr marL="0" indent="0">
              <a:buNone/>
            </a:pPr>
            <a:r>
              <a:rPr lang="en-US" sz="5500" dirty="0"/>
              <a:t>10 but has now been revealed by the appearing of our Savior Jesus Christ, who has abolished death and brought life and immortality to light through the gospel</a:t>
            </a:r>
          </a:p>
        </p:txBody>
      </p:sp>
    </p:spTree>
    <p:extLst>
      <p:ext uri="{BB962C8B-B14F-4D97-AF65-F5344CB8AC3E}">
        <p14:creationId xmlns:p14="http://schemas.microsoft.com/office/powerpoint/2010/main" val="41602132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1493-9183-42A4-8A87-5BA03BCF946A}"/>
              </a:ext>
            </a:extLst>
          </p:cNvPr>
          <p:cNvSpPr>
            <a:spLocks noGrp="1"/>
          </p:cNvSpPr>
          <p:nvPr>
            <p:ph type="title"/>
          </p:nvPr>
        </p:nvSpPr>
        <p:spPr/>
        <p:txBody>
          <a:bodyPr/>
          <a:lstStyle/>
          <a:p>
            <a:r>
              <a:rPr lang="en-US" dirty="0"/>
              <a:t>Matthew 16:18 NKJV</a:t>
            </a:r>
            <a:br>
              <a:rPr lang="en-US" dirty="0"/>
            </a:br>
            <a:endParaRPr lang="en-US" dirty="0"/>
          </a:p>
        </p:txBody>
      </p:sp>
      <p:sp>
        <p:nvSpPr>
          <p:cNvPr id="3" name="Content Placeholder 2">
            <a:extLst>
              <a:ext uri="{FF2B5EF4-FFF2-40B4-BE49-F238E27FC236}">
                <a16:creationId xmlns:a16="http://schemas.microsoft.com/office/drawing/2014/main" id="{30AED7FA-4CC5-40BA-AD8C-BED049BC796E}"/>
              </a:ext>
            </a:extLst>
          </p:cNvPr>
          <p:cNvSpPr>
            <a:spLocks noGrp="1"/>
          </p:cNvSpPr>
          <p:nvPr>
            <p:ph idx="1"/>
          </p:nvPr>
        </p:nvSpPr>
        <p:spPr/>
        <p:txBody>
          <a:bodyPr>
            <a:normAutofit/>
          </a:bodyPr>
          <a:lstStyle/>
          <a:p>
            <a:pPr marL="0" indent="0">
              <a:buNone/>
            </a:pPr>
            <a:r>
              <a:rPr lang="en-US" sz="5400" dirty="0"/>
              <a:t>18 And I also say to you that you are Peter, and on this rock I will build My church, and the gates of Hades shall not prevail against it.</a:t>
            </a:r>
          </a:p>
        </p:txBody>
      </p:sp>
    </p:spTree>
    <p:extLst>
      <p:ext uri="{BB962C8B-B14F-4D97-AF65-F5344CB8AC3E}">
        <p14:creationId xmlns:p14="http://schemas.microsoft.com/office/powerpoint/2010/main" val="15746720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59E2C-1098-42D9-A67E-8ED1200EFC71}"/>
              </a:ext>
            </a:extLst>
          </p:cNvPr>
          <p:cNvSpPr>
            <a:spLocks noGrp="1"/>
          </p:cNvSpPr>
          <p:nvPr>
            <p:ph type="title"/>
          </p:nvPr>
        </p:nvSpPr>
        <p:spPr/>
        <p:txBody>
          <a:bodyPr/>
          <a:lstStyle/>
          <a:p>
            <a:r>
              <a:rPr lang="en-US" dirty="0"/>
              <a:t>Matthew 28:18-20 NKJV</a:t>
            </a:r>
          </a:p>
        </p:txBody>
      </p:sp>
      <p:sp>
        <p:nvSpPr>
          <p:cNvPr id="3" name="Content Placeholder 2">
            <a:extLst>
              <a:ext uri="{FF2B5EF4-FFF2-40B4-BE49-F238E27FC236}">
                <a16:creationId xmlns:a16="http://schemas.microsoft.com/office/drawing/2014/main" id="{EF6A2859-A06D-45C8-A12E-8700B19442C5}"/>
              </a:ext>
            </a:extLst>
          </p:cNvPr>
          <p:cNvSpPr>
            <a:spLocks noGrp="1"/>
          </p:cNvSpPr>
          <p:nvPr>
            <p:ph idx="1"/>
          </p:nvPr>
        </p:nvSpPr>
        <p:spPr/>
        <p:txBody>
          <a:bodyPr>
            <a:normAutofit/>
          </a:bodyPr>
          <a:lstStyle/>
          <a:p>
            <a:pPr marL="0" indent="0">
              <a:buNone/>
            </a:pPr>
            <a:r>
              <a:rPr lang="en-US" sz="5500" dirty="0"/>
              <a:t>18 And Jesus came and spoke to them, saying, “All authority has been given to Me in heaven and on earth. </a:t>
            </a:r>
          </a:p>
          <a:p>
            <a:endParaRPr lang="en-US" sz="5500" dirty="0"/>
          </a:p>
        </p:txBody>
      </p:sp>
    </p:spTree>
    <p:extLst>
      <p:ext uri="{BB962C8B-B14F-4D97-AF65-F5344CB8AC3E}">
        <p14:creationId xmlns:p14="http://schemas.microsoft.com/office/powerpoint/2010/main" val="14727434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59E2C-1098-42D9-A67E-8ED1200EFC71}"/>
              </a:ext>
            </a:extLst>
          </p:cNvPr>
          <p:cNvSpPr>
            <a:spLocks noGrp="1"/>
          </p:cNvSpPr>
          <p:nvPr>
            <p:ph type="title"/>
          </p:nvPr>
        </p:nvSpPr>
        <p:spPr/>
        <p:txBody>
          <a:bodyPr/>
          <a:lstStyle/>
          <a:p>
            <a:r>
              <a:rPr lang="en-US" dirty="0"/>
              <a:t>Matthew 28:18-20 NKJV</a:t>
            </a:r>
          </a:p>
        </p:txBody>
      </p:sp>
      <p:sp>
        <p:nvSpPr>
          <p:cNvPr id="3" name="Content Placeholder 2">
            <a:extLst>
              <a:ext uri="{FF2B5EF4-FFF2-40B4-BE49-F238E27FC236}">
                <a16:creationId xmlns:a16="http://schemas.microsoft.com/office/drawing/2014/main" id="{EF6A2859-A06D-45C8-A12E-8700B19442C5}"/>
              </a:ext>
            </a:extLst>
          </p:cNvPr>
          <p:cNvSpPr>
            <a:spLocks noGrp="1"/>
          </p:cNvSpPr>
          <p:nvPr>
            <p:ph idx="1"/>
          </p:nvPr>
        </p:nvSpPr>
        <p:spPr/>
        <p:txBody>
          <a:bodyPr>
            <a:normAutofit/>
          </a:bodyPr>
          <a:lstStyle/>
          <a:p>
            <a:pPr marL="0" indent="0">
              <a:buNone/>
            </a:pPr>
            <a:r>
              <a:rPr lang="en-US" sz="5500" dirty="0"/>
              <a:t>19 Go therefore and make disciples of all the nations, baptizing them in the name of the Father and of the Son and of the Holy Spirit, </a:t>
            </a:r>
          </a:p>
          <a:p>
            <a:endParaRPr lang="en-US" sz="5500" dirty="0"/>
          </a:p>
        </p:txBody>
      </p:sp>
    </p:spTree>
    <p:extLst>
      <p:ext uri="{BB962C8B-B14F-4D97-AF65-F5344CB8AC3E}">
        <p14:creationId xmlns:p14="http://schemas.microsoft.com/office/powerpoint/2010/main" val="12550654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59E2C-1098-42D9-A67E-8ED1200EFC71}"/>
              </a:ext>
            </a:extLst>
          </p:cNvPr>
          <p:cNvSpPr>
            <a:spLocks noGrp="1"/>
          </p:cNvSpPr>
          <p:nvPr>
            <p:ph type="title"/>
          </p:nvPr>
        </p:nvSpPr>
        <p:spPr/>
        <p:txBody>
          <a:bodyPr/>
          <a:lstStyle/>
          <a:p>
            <a:r>
              <a:rPr lang="en-US" dirty="0"/>
              <a:t>Matthew 28:18-20 NKJV</a:t>
            </a:r>
          </a:p>
        </p:txBody>
      </p:sp>
      <p:sp>
        <p:nvSpPr>
          <p:cNvPr id="3" name="Content Placeholder 2">
            <a:extLst>
              <a:ext uri="{FF2B5EF4-FFF2-40B4-BE49-F238E27FC236}">
                <a16:creationId xmlns:a16="http://schemas.microsoft.com/office/drawing/2014/main" id="{EF6A2859-A06D-45C8-A12E-8700B19442C5}"/>
              </a:ext>
            </a:extLst>
          </p:cNvPr>
          <p:cNvSpPr>
            <a:spLocks noGrp="1"/>
          </p:cNvSpPr>
          <p:nvPr>
            <p:ph idx="1"/>
          </p:nvPr>
        </p:nvSpPr>
        <p:spPr/>
        <p:txBody>
          <a:bodyPr>
            <a:normAutofit/>
          </a:bodyPr>
          <a:lstStyle/>
          <a:p>
            <a:pPr marL="0" indent="0">
              <a:buNone/>
            </a:pPr>
            <a:r>
              <a:rPr lang="en-US" sz="5400" dirty="0"/>
              <a:t>20 teaching them to observe all things that I have commanded you; and lo, I am with you always, even to the end of the age.” Amen.</a:t>
            </a:r>
          </a:p>
          <a:p>
            <a:endParaRPr lang="en-US" sz="5400" dirty="0"/>
          </a:p>
        </p:txBody>
      </p:sp>
    </p:spTree>
    <p:extLst>
      <p:ext uri="{BB962C8B-B14F-4D97-AF65-F5344CB8AC3E}">
        <p14:creationId xmlns:p14="http://schemas.microsoft.com/office/powerpoint/2010/main" val="18654523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83B59AD-B81C-4F89-905A-F959DF632C18}"/>
              </a:ext>
            </a:extLst>
          </p:cNvPr>
          <p:cNvPicPr>
            <a:picLocks noChangeAspect="1"/>
          </p:cNvPicPr>
          <p:nvPr/>
        </p:nvPicPr>
        <p:blipFill rotWithShape="1">
          <a:blip r:embed="rId2">
            <a:extLst>
              <a:ext uri="{28A0092B-C50C-407E-A947-70E740481C1C}">
                <a14:useLocalDpi xmlns:a14="http://schemas.microsoft.com/office/drawing/2010/main" val="0"/>
              </a:ext>
            </a:extLst>
          </a:blip>
          <a:srcRect l="8782" r="10773" b="-1"/>
          <a:stretch/>
        </p:blipFill>
        <p:spPr>
          <a:xfrm>
            <a:off x="-3048" y="10"/>
            <a:ext cx="12191999" cy="6857990"/>
          </a:xfrm>
          <a:prstGeom prst="rect">
            <a:avLst/>
          </a:prstGeom>
        </p:spPr>
      </p:pic>
      <p:sp>
        <p:nvSpPr>
          <p:cNvPr id="19" name="Rectangle 1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4D6C62-8800-433D-B0DD-C19F76BAAEDF}"/>
              </a:ext>
            </a:extLst>
          </p:cNvPr>
          <p:cNvSpPr>
            <a:spLocks noGrp="1"/>
          </p:cNvSpPr>
          <p:nvPr>
            <p:ph type="ctrTitle"/>
          </p:nvPr>
        </p:nvSpPr>
        <p:spPr>
          <a:xfrm>
            <a:off x="1097280" y="3204065"/>
            <a:ext cx="10058400" cy="1385728"/>
          </a:xfrm>
          <a:effectLst>
            <a:outerShdw blurRad="50800" dist="38100" dir="2700000" algn="tl" rotWithShape="0">
              <a:prstClr val="black">
                <a:alpha val="40000"/>
              </a:prstClr>
            </a:outerShdw>
          </a:effectLst>
        </p:spPr>
        <p:txBody>
          <a:bodyPr>
            <a:normAutofit/>
          </a:bodyPr>
          <a:lstStyle/>
          <a:p>
            <a:r>
              <a:rPr lang="en-US" dirty="0">
                <a:solidFill>
                  <a:srgbClr val="FFFFFF"/>
                </a:solidFill>
              </a:rPr>
              <a:t>There’s A Blessing In This House</a:t>
            </a:r>
          </a:p>
        </p:txBody>
      </p:sp>
      <p:sp>
        <p:nvSpPr>
          <p:cNvPr id="3" name="Subtitle 2">
            <a:extLst>
              <a:ext uri="{FF2B5EF4-FFF2-40B4-BE49-F238E27FC236}">
                <a16:creationId xmlns:a16="http://schemas.microsoft.com/office/drawing/2014/main" id="{32E845EC-55DD-4DAF-B0A4-CCE5FA8D5790}"/>
              </a:ext>
            </a:extLst>
          </p:cNvPr>
          <p:cNvSpPr>
            <a:spLocks noGrp="1"/>
          </p:cNvSpPr>
          <p:nvPr>
            <p:ph type="subTitle" idx="1"/>
          </p:nvPr>
        </p:nvSpPr>
        <p:spPr>
          <a:xfrm>
            <a:off x="1097280" y="5000730"/>
            <a:ext cx="10058400" cy="1282707"/>
          </a:xfrm>
          <a:effectLst>
            <a:outerShdw blurRad="50800" dist="38100" dir="2700000" algn="tl" rotWithShape="0">
              <a:prstClr val="black">
                <a:alpha val="40000"/>
              </a:prstClr>
            </a:outerShdw>
          </a:effectLst>
        </p:spPr>
        <p:txBody>
          <a:bodyPr>
            <a:normAutofit/>
          </a:bodyPr>
          <a:lstStyle/>
          <a:p>
            <a:r>
              <a:rPr lang="en-US" sz="4400" dirty="0">
                <a:solidFill>
                  <a:srgbClr val="FFFFFF"/>
                </a:solidFill>
              </a:rPr>
              <a:t>2 Samuel 6:10-12</a:t>
            </a:r>
          </a:p>
        </p:txBody>
      </p:sp>
    </p:spTree>
    <p:extLst>
      <p:ext uri="{BB962C8B-B14F-4D97-AF65-F5344CB8AC3E}">
        <p14:creationId xmlns:p14="http://schemas.microsoft.com/office/powerpoint/2010/main" val="197696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92775-1B4E-4EB1-B84C-22A093F29624}"/>
              </a:ext>
            </a:extLst>
          </p:cNvPr>
          <p:cNvSpPr>
            <a:spLocks noGrp="1"/>
          </p:cNvSpPr>
          <p:nvPr>
            <p:ph type="title"/>
          </p:nvPr>
        </p:nvSpPr>
        <p:spPr/>
        <p:txBody>
          <a:bodyPr/>
          <a:lstStyle/>
          <a:p>
            <a:r>
              <a:rPr lang="en-US" dirty="0"/>
              <a:t>2 Samuel 6:10-12 NKJV </a:t>
            </a:r>
          </a:p>
        </p:txBody>
      </p:sp>
      <p:sp>
        <p:nvSpPr>
          <p:cNvPr id="3" name="Content Placeholder 2">
            <a:extLst>
              <a:ext uri="{FF2B5EF4-FFF2-40B4-BE49-F238E27FC236}">
                <a16:creationId xmlns:a16="http://schemas.microsoft.com/office/drawing/2014/main" id="{0CD3CA3E-F6A4-46EB-9422-0DAD33224832}"/>
              </a:ext>
            </a:extLst>
          </p:cNvPr>
          <p:cNvSpPr>
            <a:spLocks noGrp="1"/>
          </p:cNvSpPr>
          <p:nvPr>
            <p:ph idx="1"/>
          </p:nvPr>
        </p:nvSpPr>
        <p:spPr/>
        <p:txBody>
          <a:bodyPr>
            <a:normAutofit/>
          </a:bodyPr>
          <a:lstStyle/>
          <a:p>
            <a:pPr marL="0" indent="0">
              <a:buNone/>
            </a:pPr>
            <a:r>
              <a:rPr lang="en-US" sz="5400" dirty="0"/>
              <a:t>10 So David would not move the ark of the Lord with him into the City of David; but David took it aside into the house of Obed-Edom the Gittite. </a:t>
            </a:r>
          </a:p>
        </p:txBody>
      </p:sp>
    </p:spTree>
    <p:extLst>
      <p:ext uri="{BB962C8B-B14F-4D97-AF65-F5344CB8AC3E}">
        <p14:creationId xmlns:p14="http://schemas.microsoft.com/office/powerpoint/2010/main" val="36983191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75FE-BB27-46C2-AB46-CB2D7AAC88DB}"/>
              </a:ext>
            </a:extLst>
          </p:cNvPr>
          <p:cNvSpPr>
            <a:spLocks noGrp="1"/>
          </p:cNvSpPr>
          <p:nvPr>
            <p:ph type="title"/>
          </p:nvPr>
        </p:nvSpPr>
        <p:spPr/>
        <p:txBody>
          <a:bodyPr/>
          <a:lstStyle/>
          <a:p>
            <a:r>
              <a:rPr lang="en-US" dirty="0"/>
              <a:t>Ephesians 3:14-19 NKJV</a:t>
            </a:r>
            <a:br>
              <a:rPr lang="en-US" dirty="0"/>
            </a:br>
            <a:endParaRPr lang="en-US" dirty="0"/>
          </a:p>
        </p:txBody>
      </p:sp>
      <p:sp>
        <p:nvSpPr>
          <p:cNvPr id="3" name="Content Placeholder 2">
            <a:extLst>
              <a:ext uri="{FF2B5EF4-FFF2-40B4-BE49-F238E27FC236}">
                <a16:creationId xmlns:a16="http://schemas.microsoft.com/office/drawing/2014/main" id="{817A3E2D-1992-4539-BDA3-999CBD3DE345}"/>
              </a:ext>
            </a:extLst>
          </p:cNvPr>
          <p:cNvSpPr>
            <a:spLocks noGrp="1"/>
          </p:cNvSpPr>
          <p:nvPr>
            <p:ph idx="1"/>
          </p:nvPr>
        </p:nvSpPr>
        <p:spPr/>
        <p:txBody>
          <a:bodyPr>
            <a:normAutofit/>
          </a:bodyPr>
          <a:lstStyle/>
          <a:p>
            <a:pPr marL="0" indent="0">
              <a:buNone/>
            </a:pPr>
            <a:r>
              <a:rPr lang="en-US" sz="5500" dirty="0"/>
              <a:t>14 For this reason I bow my knees to the Father of our Lord Jesus Christ, </a:t>
            </a:r>
          </a:p>
          <a:p>
            <a:pPr marL="0" indent="0">
              <a:buNone/>
            </a:pPr>
            <a:endParaRPr lang="en-US" sz="5500" dirty="0"/>
          </a:p>
        </p:txBody>
      </p:sp>
    </p:spTree>
    <p:extLst>
      <p:ext uri="{BB962C8B-B14F-4D97-AF65-F5344CB8AC3E}">
        <p14:creationId xmlns:p14="http://schemas.microsoft.com/office/powerpoint/2010/main" val="37141163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75FE-BB27-46C2-AB46-CB2D7AAC88DB}"/>
              </a:ext>
            </a:extLst>
          </p:cNvPr>
          <p:cNvSpPr>
            <a:spLocks noGrp="1"/>
          </p:cNvSpPr>
          <p:nvPr>
            <p:ph type="title"/>
          </p:nvPr>
        </p:nvSpPr>
        <p:spPr/>
        <p:txBody>
          <a:bodyPr/>
          <a:lstStyle/>
          <a:p>
            <a:r>
              <a:rPr lang="en-US" dirty="0"/>
              <a:t>Ephesians 3:14-19 NKJV</a:t>
            </a:r>
            <a:br>
              <a:rPr lang="en-US" dirty="0"/>
            </a:br>
            <a:endParaRPr lang="en-US" dirty="0"/>
          </a:p>
        </p:txBody>
      </p:sp>
      <p:sp>
        <p:nvSpPr>
          <p:cNvPr id="3" name="Content Placeholder 2">
            <a:extLst>
              <a:ext uri="{FF2B5EF4-FFF2-40B4-BE49-F238E27FC236}">
                <a16:creationId xmlns:a16="http://schemas.microsoft.com/office/drawing/2014/main" id="{817A3E2D-1992-4539-BDA3-999CBD3DE345}"/>
              </a:ext>
            </a:extLst>
          </p:cNvPr>
          <p:cNvSpPr>
            <a:spLocks noGrp="1"/>
          </p:cNvSpPr>
          <p:nvPr>
            <p:ph idx="1"/>
          </p:nvPr>
        </p:nvSpPr>
        <p:spPr/>
        <p:txBody>
          <a:bodyPr>
            <a:normAutofit/>
          </a:bodyPr>
          <a:lstStyle/>
          <a:p>
            <a:pPr marL="0" indent="0">
              <a:buNone/>
            </a:pPr>
            <a:r>
              <a:rPr lang="en-US" sz="5500" dirty="0"/>
              <a:t>15 from whom the whole family in heaven and earth is named, </a:t>
            </a:r>
          </a:p>
          <a:p>
            <a:pPr marL="0" indent="0">
              <a:buNone/>
            </a:pPr>
            <a:endParaRPr lang="en-US" sz="5500" dirty="0"/>
          </a:p>
        </p:txBody>
      </p:sp>
    </p:spTree>
    <p:extLst>
      <p:ext uri="{BB962C8B-B14F-4D97-AF65-F5344CB8AC3E}">
        <p14:creationId xmlns:p14="http://schemas.microsoft.com/office/powerpoint/2010/main" val="1934952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75FE-BB27-46C2-AB46-CB2D7AAC88DB}"/>
              </a:ext>
            </a:extLst>
          </p:cNvPr>
          <p:cNvSpPr>
            <a:spLocks noGrp="1"/>
          </p:cNvSpPr>
          <p:nvPr>
            <p:ph type="title"/>
          </p:nvPr>
        </p:nvSpPr>
        <p:spPr/>
        <p:txBody>
          <a:bodyPr/>
          <a:lstStyle/>
          <a:p>
            <a:r>
              <a:rPr lang="en-US" dirty="0"/>
              <a:t>Ephesians 3:14-19 NKJV</a:t>
            </a:r>
            <a:br>
              <a:rPr lang="en-US" dirty="0"/>
            </a:br>
            <a:endParaRPr lang="en-US" dirty="0"/>
          </a:p>
        </p:txBody>
      </p:sp>
      <p:sp>
        <p:nvSpPr>
          <p:cNvPr id="3" name="Content Placeholder 2">
            <a:extLst>
              <a:ext uri="{FF2B5EF4-FFF2-40B4-BE49-F238E27FC236}">
                <a16:creationId xmlns:a16="http://schemas.microsoft.com/office/drawing/2014/main" id="{817A3E2D-1992-4539-BDA3-999CBD3DE345}"/>
              </a:ext>
            </a:extLst>
          </p:cNvPr>
          <p:cNvSpPr>
            <a:spLocks noGrp="1"/>
          </p:cNvSpPr>
          <p:nvPr>
            <p:ph idx="1"/>
          </p:nvPr>
        </p:nvSpPr>
        <p:spPr/>
        <p:txBody>
          <a:bodyPr>
            <a:normAutofit/>
          </a:bodyPr>
          <a:lstStyle/>
          <a:p>
            <a:pPr marL="0" indent="0">
              <a:buNone/>
            </a:pPr>
            <a:r>
              <a:rPr lang="en-US" sz="5500" dirty="0"/>
              <a:t>16 that He would grant you, according to the riches of His glory, to be strengthened with might through His Spirit in the inner man, </a:t>
            </a:r>
          </a:p>
          <a:p>
            <a:pPr marL="0" indent="0">
              <a:buNone/>
            </a:pPr>
            <a:endParaRPr lang="en-US" sz="5500" dirty="0"/>
          </a:p>
        </p:txBody>
      </p:sp>
    </p:spTree>
    <p:extLst>
      <p:ext uri="{BB962C8B-B14F-4D97-AF65-F5344CB8AC3E}">
        <p14:creationId xmlns:p14="http://schemas.microsoft.com/office/powerpoint/2010/main" val="17968464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75FE-BB27-46C2-AB46-CB2D7AAC88DB}"/>
              </a:ext>
            </a:extLst>
          </p:cNvPr>
          <p:cNvSpPr>
            <a:spLocks noGrp="1"/>
          </p:cNvSpPr>
          <p:nvPr>
            <p:ph type="title"/>
          </p:nvPr>
        </p:nvSpPr>
        <p:spPr/>
        <p:txBody>
          <a:bodyPr/>
          <a:lstStyle/>
          <a:p>
            <a:r>
              <a:rPr lang="en-US" dirty="0"/>
              <a:t>Ephesians 3:14-19 NKJV</a:t>
            </a:r>
            <a:br>
              <a:rPr lang="en-US" dirty="0"/>
            </a:br>
            <a:endParaRPr lang="en-US" dirty="0"/>
          </a:p>
        </p:txBody>
      </p:sp>
      <p:sp>
        <p:nvSpPr>
          <p:cNvPr id="3" name="Content Placeholder 2">
            <a:extLst>
              <a:ext uri="{FF2B5EF4-FFF2-40B4-BE49-F238E27FC236}">
                <a16:creationId xmlns:a16="http://schemas.microsoft.com/office/drawing/2014/main" id="{817A3E2D-1992-4539-BDA3-999CBD3DE345}"/>
              </a:ext>
            </a:extLst>
          </p:cNvPr>
          <p:cNvSpPr>
            <a:spLocks noGrp="1"/>
          </p:cNvSpPr>
          <p:nvPr>
            <p:ph idx="1"/>
          </p:nvPr>
        </p:nvSpPr>
        <p:spPr/>
        <p:txBody>
          <a:bodyPr>
            <a:normAutofit/>
          </a:bodyPr>
          <a:lstStyle/>
          <a:p>
            <a:pPr marL="0" indent="0">
              <a:buNone/>
            </a:pPr>
            <a:r>
              <a:rPr lang="en-US" sz="5500" dirty="0"/>
              <a:t>17 that Christ may dwell in your hearts through faith; that you, being rooted and grounded in love, </a:t>
            </a:r>
          </a:p>
          <a:p>
            <a:pPr marL="0" indent="0">
              <a:buNone/>
            </a:pPr>
            <a:endParaRPr lang="en-US" sz="5500" dirty="0"/>
          </a:p>
        </p:txBody>
      </p:sp>
    </p:spTree>
    <p:extLst>
      <p:ext uri="{BB962C8B-B14F-4D97-AF65-F5344CB8AC3E}">
        <p14:creationId xmlns:p14="http://schemas.microsoft.com/office/powerpoint/2010/main" val="25295940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75FE-BB27-46C2-AB46-CB2D7AAC88DB}"/>
              </a:ext>
            </a:extLst>
          </p:cNvPr>
          <p:cNvSpPr>
            <a:spLocks noGrp="1"/>
          </p:cNvSpPr>
          <p:nvPr>
            <p:ph type="title"/>
          </p:nvPr>
        </p:nvSpPr>
        <p:spPr/>
        <p:txBody>
          <a:bodyPr/>
          <a:lstStyle/>
          <a:p>
            <a:r>
              <a:rPr lang="en-US" dirty="0"/>
              <a:t>Ephesians 3:14-19 NKJV</a:t>
            </a:r>
            <a:br>
              <a:rPr lang="en-US" dirty="0"/>
            </a:br>
            <a:endParaRPr lang="en-US" dirty="0"/>
          </a:p>
        </p:txBody>
      </p:sp>
      <p:sp>
        <p:nvSpPr>
          <p:cNvPr id="3" name="Content Placeholder 2">
            <a:extLst>
              <a:ext uri="{FF2B5EF4-FFF2-40B4-BE49-F238E27FC236}">
                <a16:creationId xmlns:a16="http://schemas.microsoft.com/office/drawing/2014/main" id="{817A3E2D-1992-4539-BDA3-999CBD3DE345}"/>
              </a:ext>
            </a:extLst>
          </p:cNvPr>
          <p:cNvSpPr>
            <a:spLocks noGrp="1"/>
          </p:cNvSpPr>
          <p:nvPr>
            <p:ph idx="1"/>
          </p:nvPr>
        </p:nvSpPr>
        <p:spPr/>
        <p:txBody>
          <a:bodyPr>
            <a:normAutofit/>
          </a:bodyPr>
          <a:lstStyle/>
          <a:p>
            <a:pPr marL="0" indent="0">
              <a:buNone/>
            </a:pPr>
            <a:r>
              <a:rPr lang="en-US" sz="5500" dirty="0"/>
              <a:t>18 may be able to comprehend with all the saints what is the width and length and depth and height— </a:t>
            </a:r>
          </a:p>
          <a:p>
            <a:pPr marL="0" indent="0">
              <a:buNone/>
            </a:pPr>
            <a:endParaRPr lang="en-US" sz="5500" dirty="0"/>
          </a:p>
        </p:txBody>
      </p:sp>
    </p:spTree>
    <p:extLst>
      <p:ext uri="{BB962C8B-B14F-4D97-AF65-F5344CB8AC3E}">
        <p14:creationId xmlns:p14="http://schemas.microsoft.com/office/powerpoint/2010/main" val="2900309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75FE-BB27-46C2-AB46-CB2D7AAC88DB}"/>
              </a:ext>
            </a:extLst>
          </p:cNvPr>
          <p:cNvSpPr>
            <a:spLocks noGrp="1"/>
          </p:cNvSpPr>
          <p:nvPr>
            <p:ph type="title"/>
          </p:nvPr>
        </p:nvSpPr>
        <p:spPr/>
        <p:txBody>
          <a:bodyPr/>
          <a:lstStyle/>
          <a:p>
            <a:r>
              <a:rPr lang="en-US" dirty="0"/>
              <a:t>Ephesians 3:14-19 NKJV</a:t>
            </a:r>
            <a:br>
              <a:rPr lang="en-US" dirty="0"/>
            </a:br>
            <a:endParaRPr lang="en-US" dirty="0"/>
          </a:p>
        </p:txBody>
      </p:sp>
      <p:sp>
        <p:nvSpPr>
          <p:cNvPr id="3" name="Content Placeholder 2">
            <a:extLst>
              <a:ext uri="{FF2B5EF4-FFF2-40B4-BE49-F238E27FC236}">
                <a16:creationId xmlns:a16="http://schemas.microsoft.com/office/drawing/2014/main" id="{817A3E2D-1992-4539-BDA3-999CBD3DE345}"/>
              </a:ext>
            </a:extLst>
          </p:cNvPr>
          <p:cNvSpPr>
            <a:spLocks noGrp="1"/>
          </p:cNvSpPr>
          <p:nvPr>
            <p:ph idx="1"/>
          </p:nvPr>
        </p:nvSpPr>
        <p:spPr/>
        <p:txBody>
          <a:bodyPr>
            <a:normAutofit/>
          </a:bodyPr>
          <a:lstStyle/>
          <a:p>
            <a:pPr marL="0" indent="0">
              <a:buNone/>
            </a:pPr>
            <a:r>
              <a:rPr lang="en-US" sz="5500" dirty="0"/>
              <a:t>19 to know the love of Christ which passes knowledge; that you may be filled with all the fullness of God.</a:t>
            </a:r>
          </a:p>
          <a:p>
            <a:pPr marL="0" indent="0">
              <a:buNone/>
            </a:pPr>
            <a:endParaRPr lang="en-US" sz="5500" dirty="0"/>
          </a:p>
        </p:txBody>
      </p:sp>
    </p:spTree>
    <p:extLst>
      <p:ext uri="{BB962C8B-B14F-4D97-AF65-F5344CB8AC3E}">
        <p14:creationId xmlns:p14="http://schemas.microsoft.com/office/powerpoint/2010/main" val="248229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DE74C-063B-4806-813D-EBD4FBE69565}"/>
              </a:ext>
            </a:extLst>
          </p:cNvPr>
          <p:cNvSpPr>
            <a:spLocks noGrp="1"/>
          </p:cNvSpPr>
          <p:nvPr>
            <p:ph type="title"/>
          </p:nvPr>
        </p:nvSpPr>
        <p:spPr/>
        <p:txBody>
          <a:bodyPr/>
          <a:lstStyle/>
          <a:p>
            <a:r>
              <a:rPr lang="en-US" dirty="0"/>
              <a:t>John 3:3-5 NKJV</a:t>
            </a:r>
          </a:p>
        </p:txBody>
      </p:sp>
      <p:sp>
        <p:nvSpPr>
          <p:cNvPr id="3" name="Content Placeholder 2">
            <a:extLst>
              <a:ext uri="{FF2B5EF4-FFF2-40B4-BE49-F238E27FC236}">
                <a16:creationId xmlns:a16="http://schemas.microsoft.com/office/drawing/2014/main" id="{F5C4AA90-B31A-45DC-AC09-E172088980C0}"/>
              </a:ext>
            </a:extLst>
          </p:cNvPr>
          <p:cNvSpPr>
            <a:spLocks noGrp="1"/>
          </p:cNvSpPr>
          <p:nvPr>
            <p:ph idx="1"/>
          </p:nvPr>
        </p:nvSpPr>
        <p:spPr/>
        <p:txBody>
          <a:bodyPr>
            <a:normAutofit/>
          </a:bodyPr>
          <a:lstStyle/>
          <a:p>
            <a:pPr marL="0" indent="0">
              <a:buNone/>
            </a:pPr>
            <a:r>
              <a:rPr lang="en-US" sz="5500" dirty="0"/>
              <a:t>3 Jesus answered and said to him, “Most assuredly, I say to you, unless one is born again, he cannot see the kingdom of God.”</a:t>
            </a:r>
          </a:p>
        </p:txBody>
      </p:sp>
    </p:spTree>
    <p:extLst>
      <p:ext uri="{BB962C8B-B14F-4D97-AF65-F5344CB8AC3E}">
        <p14:creationId xmlns:p14="http://schemas.microsoft.com/office/powerpoint/2010/main" val="40066537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DE74C-063B-4806-813D-EBD4FBE69565}"/>
              </a:ext>
            </a:extLst>
          </p:cNvPr>
          <p:cNvSpPr>
            <a:spLocks noGrp="1"/>
          </p:cNvSpPr>
          <p:nvPr>
            <p:ph type="title"/>
          </p:nvPr>
        </p:nvSpPr>
        <p:spPr/>
        <p:txBody>
          <a:bodyPr/>
          <a:lstStyle/>
          <a:p>
            <a:r>
              <a:rPr lang="en-US" dirty="0"/>
              <a:t>John 3:3-5 NKJV</a:t>
            </a:r>
          </a:p>
        </p:txBody>
      </p:sp>
      <p:sp>
        <p:nvSpPr>
          <p:cNvPr id="3" name="Content Placeholder 2">
            <a:extLst>
              <a:ext uri="{FF2B5EF4-FFF2-40B4-BE49-F238E27FC236}">
                <a16:creationId xmlns:a16="http://schemas.microsoft.com/office/drawing/2014/main" id="{F5C4AA90-B31A-45DC-AC09-E172088980C0}"/>
              </a:ext>
            </a:extLst>
          </p:cNvPr>
          <p:cNvSpPr>
            <a:spLocks noGrp="1"/>
          </p:cNvSpPr>
          <p:nvPr>
            <p:ph idx="1"/>
          </p:nvPr>
        </p:nvSpPr>
        <p:spPr/>
        <p:txBody>
          <a:bodyPr>
            <a:normAutofit/>
          </a:bodyPr>
          <a:lstStyle/>
          <a:p>
            <a:pPr marL="0" indent="0">
              <a:buNone/>
            </a:pPr>
            <a:r>
              <a:rPr lang="en-US" sz="5500" dirty="0"/>
              <a:t>4 Nicodemus said to Him, “How can a man be born when he is old? Can he enter a second time into his mother’s womb and be born?”</a:t>
            </a:r>
          </a:p>
        </p:txBody>
      </p:sp>
    </p:spTree>
    <p:extLst>
      <p:ext uri="{BB962C8B-B14F-4D97-AF65-F5344CB8AC3E}">
        <p14:creationId xmlns:p14="http://schemas.microsoft.com/office/powerpoint/2010/main" val="26882935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DE74C-063B-4806-813D-EBD4FBE69565}"/>
              </a:ext>
            </a:extLst>
          </p:cNvPr>
          <p:cNvSpPr>
            <a:spLocks noGrp="1"/>
          </p:cNvSpPr>
          <p:nvPr>
            <p:ph type="title"/>
          </p:nvPr>
        </p:nvSpPr>
        <p:spPr/>
        <p:txBody>
          <a:bodyPr/>
          <a:lstStyle/>
          <a:p>
            <a:r>
              <a:rPr lang="en-US" dirty="0"/>
              <a:t>John 3:3-5 NKJV</a:t>
            </a:r>
          </a:p>
        </p:txBody>
      </p:sp>
      <p:sp>
        <p:nvSpPr>
          <p:cNvPr id="3" name="Content Placeholder 2">
            <a:extLst>
              <a:ext uri="{FF2B5EF4-FFF2-40B4-BE49-F238E27FC236}">
                <a16:creationId xmlns:a16="http://schemas.microsoft.com/office/drawing/2014/main" id="{F5C4AA90-B31A-45DC-AC09-E172088980C0}"/>
              </a:ext>
            </a:extLst>
          </p:cNvPr>
          <p:cNvSpPr>
            <a:spLocks noGrp="1"/>
          </p:cNvSpPr>
          <p:nvPr>
            <p:ph idx="1"/>
          </p:nvPr>
        </p:nvSpPr>
        <p:spPr/>
        <p:txBody>
          <a:bodyPr>
            <a:normAutofit/>
          </a:bodyPr>
          <a:lstStyle/>
          <a:p>
            <a:pPr marL="0" indent="0">
              <a:buNone/>
            </a:pPr>
            <a:r>
              <a:rPr lang="en-US" sz="5500" dirty="0"/>
              <a:t>5 Jesus answered, “Most assuredly, I say to you, unless one is born of water and the Spirit, he cannot enter the kingdom of God.</a:t>
            </a:r>
          </a:p>
        </p:txBody>
      </p:sp>
    </p:spTree>
    <p:extLst>
      <p:ext uri="{BB962C8B-B14F-4D97-AF65-F5344CB8AC3E}">
        <p14:creationId xmlns:p14="http://schemas.microsoft.com/office/powerpoint/2010/main" val="29915655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8CC4F-12AE-4368-9B54-1794D34FA0B6}"/>
              </a:ext>
            </a:extLst>
          </p:cNvPr>
          <p:cNvSpPr>
            <a:spLocks noGrp="1"/>
          </p:cNvSpPr>
          <p:nvPr>
            <p:ph type="title"/>
          </p:nvPr>
        </p:nvSpPr>
        <p:spPr/>
        <p:txBody>
          <a:bodyPr/>
          <a:lstStyle/>
          <a:p>
            <a:r>
              <a:rPr lang="en-US" dirty="0"/>
              <a:t>Acts 20:28 NKJV</a:t>
            </a:r>
          </a:p>
        </p:txBody>
      </p:sp>
      <p:sp>
        <p:nvSpPr>
          <p:cNvPr id="3" name="Content Placeholder 2">
            <a:extLst>
              <a:ext uri="{FF2B5EF4-FFF2-40B4-BE49-F238E27FC236}">
                <a16:creationId xmlns:a16="http://schemas.microsoft.com/office/drawing/2014/main" id="{13EDDC3C-7503-4EFA-9B3A-64B2CE109AAA}"/>
              </a:ext>
            </a:extLst>
          </p:cNvPr>
          <p:cNvSpPr>
            <a:spLocks noGrp="1"/>
          </p:cNvSpPr>
          <p:nvPr>
            <p:ph idx="1"/>
          </p:nvPr>
        </p:nvSpPr>
        <p:spPr/>
        <p:txBody>
          <a:bodyPr>
            <a:noAutofit/>
          </a:bodyPr>
          <a:lstStyle/>
          <a:p>
            <a:pPr marL="0" indent="0">
              <a:buNone/>
            </a:pPr>
            <a:r>
              <a:rPr lang="en-US" sz="5400" dirty="0"/>
              <a:t>28 Therefore take heed to yourselves and to all the flock, among which the Holy Spirit has made you overseers, to shepherd the church of God which He purchased with His own blood.</a:t>
            </a:r>
          </a:p>
        </p:txBody>
      </p:sp>
    </p:spTree>
    <p:extLst>
      <p:ext uri="{BB962C8B-B14F-4D97-AF65-F5344CB8AC3E}">
        <p14:creationId xmlns:p14="http://schemas.microsoft.com/office/powerpoint/2010/main" val="1364175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92775-1B4E-4EB1-B84C-22A093F29624}"/>
              </a:ext>
            </a:extLst>
          </p:cNvPr>
          <p:cNvSpPr>
            <a:spLocks noGrp="1"/>
          </p:cNvSpPr>
          <p:nvPr>
            <p:ph type="title"/>
          </p:nvPr>
        </p:nvSpPr>
        <p:spPr/>
        <p:txBody>
          <a:bodyPr/>
          <a:lstStyle/>
          <a:p>
            <a:r>
              <a:rPr lang="en-US" dirty="0"/>
              <a:t>2 Samuel 6:10-12 NKJV </a:t>
            </a:r>
          </a:p>
        </p:txBody>
      </p:sp>
      <p:sp>
        <p:nvSpPr>
          <p:cNvPr id="3" name="Content Placeholder 2">
            <a:extLst>
              <a:ext uri="{FF2B5EF4-FFF2-40B4-BE49-F238E27FC236}">
                <a16:creationId xmlns:a16="http://schemas.microsoft.com/office/drawing/2014/main" id="{0CD3CA3E-F6A4-46EB-9422-0DAD33224832}"/>
              </a:ext>
            </a:extLst>
          </p:cNvPr>
          <p:cNvSpPr>
            <a:spLocks noGrp="1"/>
          </p:cNvSpPr>
          <p:nvPr>
            <p:ph idx="1"/>
          </p:nvPr>
        </p:nvSpPr>
        <p:spPr/>
        <p:txBody>
          <a:bodyPr>
            <a:normAutofit/>
          </a:bodyPr>
          <a:lstStyle/>
          <a:p>
            <a:pPr marL="0" indent="0">
              <a:buNone/>
            </a:pPr>
            <a:r>
              <a:rPr lang="en-US" sz="5500" dirty="0"/>
              <a:t>11 The ark of the Lord remained in the house of Obed-Edom the Gittite three months. And the Lord blessed Obed-Edom and all his household.</a:t>
            </a:r>
          </a:p>
        </p:txBody>
      </p:sp>
    </p:spTree>
    <p:extLst>
      <p:ext uri="{BB962C8B-B14F-4D97-AF65-F5344CB8AC3E}">
        <p14:creationId xmlns:p14="http://schemas.microsoft.com/office/powerpoint/2010/main" val="17415499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83B59AD-B81C-4F89-905A-F959DF632C18}"/>
              </a:ext>
            </a:extLst>
          </p:cNvPr>
          <p:cNvPicPr>
            <a:picLocks noChangeAspect="1"/>
          </p:cNvPicPr>
          <p:nvPr/>
        </p:nvPicPr>
        <p:blipFill rotWithShape="1">
          <a:blip r:embed="rId2">
            <a:extLst>
              <a:ext uri="{28A0092B-C50C-407E-A947-70E740481C1C}">
                <a14:useLocalDpi xmlns:a14="http://schemas.microsoft.com/office/drawing/2010/main" val="0"/>
              </a:ext>
            </a:extLst>
          </a:blip>
          <a:srcRect l="8782" r="10773" b="-1"/>
          <a:stretch/>
        </p:blipFill>
        <p:spPr>
          <a:xfrm>
            <a:off x="-3048" y="10"/>
            <a:ext cx="12191999" cy="6857990"/>
          </a:xfrm>
          <a:prstGeom prst="rect">
            <a:avLst/>
          </a:prstGeom>
        </p:spPr>
      </p:pic>
      <p:sp>
        <p:nvSpPr>
          <p:cNvPr id="19" name="Rectangle 1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4D6C62-8800-433D-B0DD-C19F76BAAEDF}"/>
              </a:ext>
            </a:extLst>
          </p:cNvPr>
          <p:cNvSpPr>
            <a:spLocks noGrp="1"/>
          </p:cNvSpPr>
          <p:nvPr>
            <p:ph type="ctrTitle"/>
          </p:nvPr>
        </p:nvSpPr>
        <p:spPr>
          <a:xfrm>
            <a:off x="1097280" y="3204065"/>
            <a:ext cx="10058400" cy="1385728"/>
          </a:xfrm>
          <a:effectLst>
            <a:outerShdw blurRad="50800" dist="38100" dir="2700000" algn="tl" rotWithShape="0">
              <a:prstClr val="black">
                <a:alpha val="40000"/>
              </a:prstClr>
            </a:outerShdw>
          </a:effectLst>
        </p:spPr>
        <p:txBody>
          <a:bodyPr>
            <a:normAutofit/>
          </a:bodyPr>
          <a:lstStyle/>
          <a:p>
            <a:r>
              <a:rPr lang="en-US" dirty="0">
                <a:solidFill>
                  <a:srgbClr val="FFFFFF"/>
                </a:solidFill>
              </a:rPr>
              <a:t>There’s A Blessing In This House</a:t>
            </a:r>
          </a:p>
        </p:txBody>
      </p:sp>
      <p:sp>
        <p:nvSpPr>
          <p:cNvPr id="3" name="Subtitle 2">
            <a:extLst>
              <a:ext uri="{FF2B5EF4-FFF2-40B4-BE49-F238E27FC236}">
                <a16:creationId xmlns:a16="http://schemas.microsoft.com/office/drawing/2014/main" id="{32E845EC-55DD-4DAF-B0A4-CCE5FA8D5790}"/>
              </a:ext>
            </a:extLst>
          </p:cNvPr>
          <p:cNvSpPr>
            <a:spLocks noGrp="1"/>
          </p:cNvSpPr>
          <p:nvPr>
            <p:ph type="subTitle" idx="1"/>
          </p:nvPr>
        </p:nvSpPr>
        <p:spPr>
          <a:xfrm>
            <a:off x="1097280" y="5000730"/>
            <a:ext cx="10058400" cy="1282707"/>
          </a:xfrm>
          <a:effectLst>
            <a:outerShdw blurRad="50800" dist="38100" dir="2700000" algn="tl" rotWithShape="0">
              <a:prstClr val="black">
                <a:alpha val="40000"/>
              </a:prstClr>
            </a:outerShdw>
          </a:effectLst>
        </p:spPr>
        <p:txBody>
          <a:bodyPr>
            <a:normAutofit/>
          </a:bodyPr>
          <a:lstStyle/>
          <a:p>
            <a:r>
              <a:rPr lang="en-US" sz="4400" dirty="0">
                <a:solidFill>
                  <a:srgbClr val="FFFFFF"/>
                </a:solidFill>
              </a:rPr>
              <a:t>2 Samuel 6:10-12</a:t>
            </a:r>
          </a:p>
        </p:txBody>
      </p:sp>
    </p:spTree>
    <p:extLst>
      <p:ext uri="{BB962C8B-B14F-4D97-AF65-F5344CB8AC3E}">
        <p14:creationId xmlns:p14="http://schemas.microsoft.com/office/powerpoint/2010/main" val="322439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a:extLst>
              <a:ext uri="{FF2B5EF4-FFF2-40B4-BE49-F238E27FC236}">
                <a16:creationId xmlns:a16="http://schemas.microsoft.com/office/drawing/2014/main" id="{C3D3FA41-A47A-4683-BE78-EECAFF93A04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3C1396-BCDE-4EF4-A568-87D041AB7AF7}"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
        <p:nvSpPr>
          <p:cNvPr id="13315" name="TextBox 1">
            <a:extLst>
              <a:ext uri="{FF2B5EF4-FFF2-40B4-BE49-F238E27FC236}">
                <a16:creationId xmlns:a16="http://schemas.microsoft.com/office/drawing/2014/main" id="{544B0DC8-D1AC-46FF-9545-B9B0EE629C26}"/>
              </a:ext>
            </a:extLst>
          </p:cNvPr>
          <p:cNvSpPr txBox="1">
            <a:spLocks noChangeArrowheads="1"/>
          </p:cNvSpPr>
          <p:nvPr/>
        </p:nvSpPr>
        <p:spPr bwMode="auto">
          <a:xfrm>
            <a:off x="406400" y="1076325"/>
            <a:ext cx="11699875" cy="4349750"/>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6600" b="1" i="0" u="none" strike="noStrike" kern="1200" cap="none" spc="0" normalizeH="0" baseline="3000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Hear			   Romans 10:13-17</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600" b="1" i="0" u="none" strike="noStrike" kern="1200" cap="none" spc="0" normalizeH="0" baseline="3000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6600" b="1" i="0" u="none" strike="noStrike" kern="1200" cap="none" spc="0" normalizeH="0" baseline="3000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Believe			   John 20:31, Hebrews 11:6</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1" i="0" u="none" strike="noStrike" kern="1200" cap="none" spc="0" normalizeH="0" baseline="3000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6600" b="1" i="0" u="none" strike="noStrike" kern="1200" cap="none" spc="0" normalizeH="0" baseline="3000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Repent			   Luke 13:3, Acts 17:30</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1" i="0" u="none" strike="noStrike" kern="1200" cap="none" spc="0" normalizeH="0" baseline="3000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6600" b="1" i="0" u="none" strike="noStrike" kern="1200" cap="none" spc="0" normalizeH="0" baseline="3000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Confess		   Romans 10:10, Matthew 10:32</a:t>
            </a:r>
            <a:endParaRPr kumimoji="0" lang="en-US" altLang="en-US" sz="1800" b="1" i="0" u="none" strike="noStrike" kern="1200" cap="none" spc="0" normalizeH="0" baseline="3000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altLang="en-US" sz="6600" b="1" i="0" u="none" strike="noStrike" kern="1200" cap="none" spc="0" normalizeH="0" baseline="3000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Baptism		   Mark 16:16, Acts 2:38</a:t>
            </a:r>
            <a:endParaRPr kumimoji="0" lang="en-US" altLang="en-US" sz="66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endParaRPr>
          </a:p>
        </p:txBody>
      </p:sp>
      <p:sp>
        <p:nvSpPr>
          <p:cNvPr id="16388" name="TextBox 7">
            <a:extLst>
              <a:ext uri="{FF2B5EF4-FFF2-40B4-BE49-F238E27FC236}">
                <a16:creationId xmlns:a16="http://schemas.microsoft.com/office/drawing/2014/main" id="{C399EEA7-7E43-4637-A991-BB5F4633F491}"/>
              </a:ext>
            </a:extLst>
          </p:cNvPr>
          <p:cNvSpPr txBox="1">
            <a:spLocks noChangeArrowheads="1"/>
          </p:cNvSpPr>
          <p:nvPr/>
        </p:nvSpPr>
        <p:spPr bwMode="auto">
          <a:xfrm>
            <a:off x="0" y="-20638"/>
            <a:ext cx="12192000" cy="92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5400" b="1" i="0" u="sng"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The Plan of Salvation</a:t>
            </a:r>
            <a:endParaRPr kumimoji="0" lang="en-US" altLang="en-US" sz="5400" b="0" i="0" u="sng"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grpSp>
        <p:nvGrpSpPr>
          <p:cNvPr id="16389" name="Group 6">
            <a:extLst>
              <a:ext uri="{FF2B5EF4-FFF2-40B4-BE49-F238E27FC236}">
                <a16:creationId xmlns:a16="http://schemas.microsoft.com/office/drawing/2014/main" id="{36D5F95A-EAE5-4BA7-B26D-CE5DD1B96343}"/>
              </a:ext>
            </a:extLst>
          </p:cNvPr>
          <p:cNvGrpSpPr>
            <a:grpSpLocks/>
          </p:cNvGrpSpPr>
          <p:nvPr/>
        </p:nvGrpSpPr>
        <p:grpSpPr bwMode="auto">
          <a:xfrm>
            <a:off x="3221038" y="5475288"/>
            <a:ext cx="8885237" cy="1179512"/>
            <a:chOff x="0" y="4248150"/>
            <a:chExt cx="9144000" cy="895350"/>
          </a:xfrm>
        </p:grpSpPr>
        <p:sp>
          <p:nvSpPr>
            <p:cNvPr id="13" name="Rectangle 12">
              <a:extLst>
                <a:ext uri="{FF2B5EF4-FFF2-40B4-BE49-F238E27FC236}">
                  <a16:creationId xmlns:a16="http://schemas.microsoft.com/office/drawing/2014/main" id="{3C4BD018-4251-43AC-8882-EC882A8E9A97}"/>
                </a:ext>
              </a:extLst>
            </p:cNvPr>
            <p:cNvSpPr/>
            <p:nvPr/>
          </p:nvSpPr>
          <p:spPr>
            <a:xfrm>
              <a:off x="228723" y="4261405"/>
              <a:ext cx="8915277" cy="882095"/>
            </a:xfrm>
            <a:prstGeom prst="rect">
              <a:avLst/>
            </a:prstGeom>
            <a:solidFill>
              <a:srgbClr val="99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6392" name="Picture 8">
              <a:extLst>
                <a:ext uri="{FF2B5EF4-FFF2-40B4-BE49-F238E27FC236}">
                  <a16:creationId xmlns:a16="http://schemas.microsoft.com/office/drawing/2014/main" id="{DF9D3F8E-C0B8-409D-8B2B-C214D115F8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248150"/>
              <a:ext cx="9144000" cy="8953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sp>
        <p:nvSpPr>
          <p:cNvPr id="15" name="TextBox 14">
            <a:extLst>
              <a:ext uri="{FF2B5EF4-FFF2-40B4-BE49-F238E27FC236}">
                <a16:creationId xmlns:a16="http://schemas.microsoft.com/office/drawing/2014/main" id="{BE465038-4F34-4851-B22F-C3E0B7296E9F}"/>
              </a:ext>
            </a:extLst>
          </p:cNvPr>
          <p:cNvSpPr txBox="1"/>
          <p:nvPr/>
        </p:nvSpPr>
        <p:spPr>
          <a:xfrm>
            <a:off x="6675438" y="6178550"/>
            <a:ext cx="5964237" cy="49371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rPr>
              <a:t>Where your heart has a home</a:t>
            </a:r>
          </a:p>
        </p:txBody>
      </p:sp>
    </p:spTree>
    <p:extLst>
      <p:ext uri="{BB962C8B-B14F-4D97-AF65-F5344CB8AC3E}">
        <p14:creationId xmlns:p14="http://schemas.microsoft.com/office/powerpoint/2010/main" val="30952847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a:extLst>
              <a:ext uri="{FF2B5EF4-FFF2-40B4-BE49-F238E27FC236}">
                <a16:creationId xmlns:a16="http://schemas.microsoft.com/office/drawing/2014/main" id="{C015F269-F2A1-4CAD-BB6A-1E3AF325B17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7823FC2-383F-410F-AA4F-BA7BCA02E975}"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a:ln>
                <a:noFill/>
              </a:ln>
              <a:solidFill>
                <a:srgbClr val="898989"/>
              </a:solidFill>
              <a:effectLst/>
              <a:uLnTx/>
              <a:uFillTx/>
              <a:latin typeface="Calibri" panose="020F0502020204030204" pitchFamily="34" charset="0"/>
              <a:ea typeface="+mn-ea"/>
              <a:cs typeface="+mn-cs"/>
            </a:endParaRPr>
          </a:p>
        </p:txBody>
      </p:sp>
      <p:sp>
        <p:nvSpPr>
          <p:cNvPr id="18435" name="TextBox 9">
            <a:extLst>
              <a:ext uri="{FF2B5EF4-FFF2-40B4-BE49-F238E27FC236}">
                <a16:creationId xmlns:a16="http://schemas.microsoft.com/office/drawing/2014/main" id="{57255052-5D33-41DA-A5B1-1018E8C4D351}"/>
              </a:ext>
            </a:extLst>
          </p:cNvPr>
          <p:cNvSpPr txBox="1">
            <a:spLocks noChangeArrowheads="1"/>
          </p:cNvSpPr>
          <p:nvPr/>
        </p:nvSpPr>
        <p:spPr bwMode="auto">
          <a:xfrm>
            <a:off x="339725" y="261938"/>
            <a:ext cx="1177766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5400" b="1" i="0" u="sng"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How to Make a Request for Prayer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5400" b="1" i="0" u="sng"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rPr>
              <a:t>or Baptism</a:t>
            </a:r>
            <a:endParaRPr kumimoji="0" lang="en-US" altLang="en-US" sz="5400" b="0" i="0" u="sng"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B29B38AC-93A7-4076-8CE1-D48CB1474BE2}"/>
              </a:ext>
            </a:extLst>
          </p:cNvPr>
          <p:cNvSpPr txBox="1"/>
          <p:nvPr/>
        </p:nvSpPr>
        <p:spPr>
          <a:xfrm>
            <a:off x="2286000" y="3169865"/>
            <a:ext cx="9363456" cy="1200329"/>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3000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PrayerRequests@whelesscoc.org</a:t>
            </a:r>
            <a:endParaRPr kumimoji="0" lang="en-US" sz="7200" b="1" i="0" u="none" strike="noStrike" kern="1200" cap="none" spc="0" normalizeH="0" baseline="0" noProof="0" dirty="0">
              <a:ln>
                <a:noFill/>
              </a:ln>
              <a:solidFill>
                <a:prstClr val="black"/>
              </a:solidFill>
              <a:effectLst>
                <a:outerShdw blurRad="38100" dist="38100" dir="2700000" algn="tl">
                  <a:srgbClr val="000000">
                    <a:alpha val="43137"/>
                  </a:srgbClr>
                </a:outerShdw>
              </a:effectLst>
              <a:highlight>
                <a:srgbClr val="FFFF00"/>
              </a:highlight>
              <a:uLnTx/>
              <a:uFillTx/>
              <a:latin typeface="Times New Roman" panose="02020603050405020304" pitchFamily="18" charset="0"/>
              <a:ea typeface="+mn-ea"/>
              <a:cs typeface="Times New Roman" panose="02020603050405020304" pitchFamily="18" charset="0"/>
            </a:endParaRPr>
          </a:p>
        </p:txBody>
      </p:sp>
      <p:grpSp>
        <p:nvGrpSpPr>
          <p:cNvPr id="18437" name="Group 6">
            <a:extLst>
              <a:ext uri="{FF2B5EF4-FFF2-40B4-BE49-F238E27FC236}">
                <a16:creationId xmlns:a16="http://schemas.microsoft.com/office/drawing/2014/main" id="{96BF8AB7-873D-4CBE-B3FE-76CD821242E9}"/>
              </a:ext>
            </a:extLst>
          </p:cNvPr>
          <p:cNvGrpSpPr>
            <a:grpSpLocks/>
          </p:cNvGrpSpPr>
          <p:nvPr/>
        </p:nvGrpSpPr>
        <p:grpSpPr bwMode="auto">
          <a:xfrm>
            <a:off x="3260725" y="5524500"/>
            <a:ext cx="8856663" cy="1179513"/>
            <a:chOff x="0" y="4248150"/>
            <a:chExt cx="9144000" cy="895350"/>
          </a:xfrm>
        </p:grpSpPr>
        <p:sp>
          <p:nvSpPr>
            <p:cNvPr id="10" name="Rectangle 9">
              <a:extLst>
                <a:ext uri="{FF2B5EF4-FFF2-40B4-BE49-F238E27FC236}">
                  <a16:creationId xmlns:a16="http://schemas.microsoft.com/office/drawing/2014/main" id="{797D4C1D-FA41-4B97-869B-C8E5C9C533BA}"/>
                </a:ext>
              </a:extLst>
            </p:cNvPr>
            <p:cNvSpPr/>
            <p:nvPr/>
          </p:nvSpPr>
          <p:spPr>
            <a:xfrm>
              <a:off x="227822" y="4261406"/>
              <a:ext cx="8916178" cy="882094"/>
            </a:xfrm>
            <a:prstGeom prst="rect">
              <a:avLst/>
            </a:prstGeom>
            <a:solidFill>
              <a:srgbClr val="99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8440" name="Picture 8">
              <a:extLst>
                <a:ext uri="{FF2B5EF4-FFF2-40B4-BE49-F238E27FC236}">
                  <a16:creationId xmlns:a16="http://schemas.microsoft.com/office/drawing/2014/main" id="{FC5BF28E-1058-4873-B9AD-9B345E373A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248150"/>
              <a:ext cx="9144000" cy="8953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grpSp>
      <p:sp>
        <p:nvSpPr>
          <p:cNvPr id="14" name="TextBox 13">
            <a:extLst>
              <a:ext uri="{FF2B5EF4-FFF2-40B4-BE49-F238E27FC236}">
                <a16:creationId xmlns:a16="http://schemas.microsoft.com/office/drawing/2014/main" id="{4F53F2E4-95C3-41D9-A05C-218B7AE76539}"/>
              </a:ext>
            </a:extLst>
          </p:cNvPr>
          <p:cNvSpPr txBox="1"/>
          <p:nvPr/>
        </p:nvSpPr>
        <p:spPr>
          <a:xfrm>
            <a:off x="6227763" y="6227763"/>
            <a:ext cx="5964237" cy="493712"/>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prstClr val="black">
                    <a:lumMod val="65000"/>
                    <a:lumOff val="35000"/>
                  </a:prstClr>
                </a:solidFill>
                <a:effectLst/>
                <a:uLnTx/>
                <a:uFillTx/>
                <a:latin typeface="Calibri" panose="020F0502020204030204"/>
                <a:ea typeface="+mn-ea"/>
                <a:cs typeface="+mn-cs"/>
              </a:rPr>
              <a:t>Where your heart has a home</a:t>
            </a:r>
          </a:p>
        </p:txBody>
      </p:sp>
    </p:spTree>
    <p:extLst>
      <p:ext uri="{BB962C8B-B14F-4D97-AF65-F5344CB8AC3E}">
        <p14:creationId xmlns:p14="http://schemas.microsoft.com/office/powerpoint/2010/main" val="360249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92775-1B4E-4EB1-B84C-22A093F29624}"/>
              </a:ext>
            </a:extLst>
          </p:cNvPr>
          <p:cNvSpPr>
            <a:spLocks noGrp="1"/>
          </p:cNvSpPr>
          <p:nvPr>
            <p:ph type="title"/>
          </p:nvPr>
        </p:nvSpPr>
        <p:spPr>
          <a:xfrm>
            <a:off x="838200" y="205467"/>
            <a:ext cx="10515600" cy="1325563"/>
          </a:xfrm>
        </p:spPr>
        <p:txBody>
          <a:bodyPr/>
          <a:lstStyle/>
          <a:p>
            <a:r>
              <a:rPr lang="en-US" dirty="0"/>
              <a:t>2 Samuel 6:10-12 NKJV </a:t>
            </a:r>
          </a:p>
        </p:txBody>
      </p:sp>
      <p:sp>
        <p:nvSpPr>
          <p:cNvPr id="3" name="Content Placeholder 2">
            <a:extLst>
              <a:ext uri="{FF2B5EF4-FFF2-40B4-BE49-F238E27FC236}">
                <a16:creationId xmlns:a16="http://schemas.microsoft.com/office/drawing/2014/main" id="{0CD3CA3E-F6A4-46EB-9422-0DAD33224832}"/>
              </a:ext>
            </a:extLst>
          </p:cNvPr>
          <p:cNvSpPr>
            <a:spLocks noGrp="1"/>
          </p:cNvSpPr>
          <p:nvPr>
            <p:ph idx="1"/>
          </p:nvPr>
        </p:nvSpPr>
        <p:spPr>
          <a:xfrm>
            <a:off x="838200" y="1531030"/>
            <a:ext cx="10515600" cy="4855256"/>
          </a:xfrm>
        </p:spPr>
        <p:txBody>
          <a:bodyPr>
            <a:noAutofit/>
          </a:bodyPr>
          <a:lstStyle/>
          <a:p>
            <a:pPr marL="0" indent="0">
              <a:buNone/>
            </a:pPr>
            <a:r>
              <a:rPr lang="en-US" sz="4800" dirty="0"/>
              <a:t>12 Now it was told King David, saying, “The Lord has blessed the house of Obed-Edom and all that belongs to him, because of the ark of God.” So David went and brought up the ark of God from the house of Obed-Edom to the City of David with gladness.</a:t>
            </a:r>
          </a:p>
        </p:txBody>
      </p:sp>
    </p:spTree>
    <p:extLst>
      <p:ext uri="{BB962C8B-B14F-4D97-AF65-F5344CB8AC3E}">
        <p14:creationId xmlns:p14="http://schemas.microsoft.com/office/powerpoint/2010/main" val="331440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83B59AD-B81C-4F89-905A-F959DF632C18}"/>
              </a:ext>
            </a:extLst>
          </p:cNvPr>
          <p:cNvPicPr>
            <a:picLocks noChangeAspect="1"/>
          </p:cNvPicPr>
          <p:nvPr/>
        </p:nvPicPr>
        <p:blipFill rotWithShape="1">
          <a:blip r:embed="rId2">
            <a:extLst>
              <a:ext uri="{28A0092B-C50C-407E-A947-70E740481C1C}">
                <a14:useLocalDpi xmlns:a14="http://schemas.microsoft.com/office/drawing/2010/main" val="0"/>
              </a:ext>
            </a:extLst>
          </a:blip>
          <a:srcRect l="8782" r="10773" b="-1"/>
          <a:stretch/>
        </p:blipFill>
        <p:spPr>
          <a:xfrm>
            <a:off x="-3048" y="10"/>
            <a:ext cx="12191999" cy="6857990"/>
          </a:xfrm>
          <a:prstGeom prst="rect">
            <a:avLst/>
          </a:prstGeom>
        </p:spPr>
      </p:pic>
      <p:sp>
        <p:nvSpPr>
          <p:cNvPr id="19" name="Rectangle 18">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4D6C62-8800-433D-B0DD-C19F76BAAEDF}"/>
              </a:ext>
            </a:extLst>
          </p:cNvPr>
          <p:cNvSpPr>
            <a:spLocks noGrp="1"/>
          </p:cNvSpPr>
          <p:nvPr>
            <p:ph type="ctrTitle"/>
          </p:nvPr>
        </p:nvSpPr>
        <p:spPr>
          <a:xfrm>
            <a:off x="1097280" y="3204065"/>
            <a:ext cx="10058400" cy="1385728"/>
          </a:xfrm>
          <a:effectLst>
            <a:outerShdw blurRad="50800" dist="38100" dir="2700000" algn="tl" rotWithShape="0">
              <a:prstClr val="black">
                <a:alpha val="40000"/>
              </a:prstClr>
            </a:outerShdw>
          </a:effectLst>
        </p:spPr>
        <p:txBody>
          <a:bodyPr>
            <a:normAutofit/>
          </a:bodyPr>
          <a:lstStyle/>
          <a:p>
            <a:r>
              <a:rPr lang="en-US" dirty="0">
                <a:solidFill>
                  <a:srgbClr val="FFFFFF"/>
                </a:solidFill>
              </a:rPr>
              <a:t>There’s A Blessing In This House</a:t>
            </a:r>
          </a:p>
        </p:txBody>
      </p:sp>
      <p:sp>
        <p:nvSpPr>
          <p:cNvPr id="3" name="Subtitle 2">
            <a:extLst>
              <a:ext uri="{FF2B5EF4-FFF2-40B4-BE49-F238E27FC236}">
                <a16:creationId xmlns:a16="http://schemas.microsoft.com/office/drawing/2014/main" id="{32E845EC-55DD-4DAF-B0A4-CCE5FA8D5790}"/>
              </a:ext>
            </a:extLst>
          </p:cNvPr>
          <p:cNvSpPr>
            <a:spLocks noGrp="1"/>
          </p:cNvSpPr>
          <p:nvPr>
            <p:ph type="subTitle" idx="1"/>
          </p:nvPr>
        </p:nvSpPr>
        <p:spPr>
          <a:xfrm>
            <a:off x="1097280" y="5000730"/>
            <a:ext cx="10058400" cy="1282707"/>
          </a:xfrm>
          <a:effectLst>
            <a:outerShdw blurRad="50800" dist="38100" dir="2700000" algn="tl" rotWithShape="0">
              <a:prstClr val="black">
                <a:alpha val="40000"/>
              </a:prstClr>
            </a:outerShdw>
          </a:effectLst>
        </p:spPr>
        <p:txBody>
          <a:bodyPr>
            <a:normAutofit/>
          </a:bodyPr>
          <a:lstStyle/>
          <a:p>
            <a:r>
              <a:rPr lang="en-US" sz="4400" dirty="0">
                <a:solidFill>
                  <a:srgbClr val="FFFFFF"/>
                </a:solidFill>
              </a:rPr>
              <a:t>2 Samuel 6:10-12</a:t>
            </a:r>
          </a:p>
        </p:txBody>
      </p:sp>
    </p:spTree>
    <p:extLst>
      <p:ext uri="{BB962C8B-B14F-4D97-AF65-F5344CB8AC3E}">
        <p14:creationId xmlns:p14="http://schemas.microsoft.com/office/powerpoint/2010/main" val="2384935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92775-1B4E-4EB1-B84C-22A093F29624}"/>
              </a:ext>
            </a:extLst>
          </p:cNvPr>
          <p:cNvSpPr>
            <a:spLocks noGrp="1"/>
          </p:cNvSpPr>
          <p:nvPr>
            <p:ph type="title"/>
          </p:nvPr>
        </p:nvSpPr>
        <p:spPr/>
        <p:txBody>
          <a:bodyPr/>
          <a:lstStyle/>
          <a:p>
            <a:r>
              <a:rPr lang="en-US" dirty="0"/>
              <a:t>Joshua 3:6-7</a:t>
            </a:r>
          </a:p>
        </p:txBody>
      </p:sp>
      <p:sp>
        <p:nvSpPr>
          <p:cNvPr id="3" name="Content Placeholder 2">
            <a:extLst>
              <a:ext uri="{FF2B5EF4-FFF2-40B4-BE49-F238E27FC236}">
                <a16:creationId xmlns:a16="http://schemas.microsoft.com/office/drawing/2014/main" id="{0CD3CA3E-F6A4-46EB-9422-0DAD33224832}"/>
              </a:ext>
            </a:extLst>
          </p:cNvPr>
          <p:cNvSpPr>
            <a:spLocks noGrp="1"/>
          </p:cNvSpPr>
          <p:nvPr>
            <p:ph idx="1"/>
          </p:nvPr>
        </p:nvSpPr>
        <p:spPr>
          <a:xfrm>
            <a:off x="838200" y="1577268"/>
            <a:ext cx="10515600" cy="4575175"/>
          </a:xfrm>
        </p:spPr>
        <p:txBody>
          <a:bodyPr>
            <a:noAutofit/>
          </a:bodyPr>
          <a:lstStyle/>
          <a:p>
            <a:pPr marL="0" indent="0">
              <a:buNone/>
            </a:pPr>
            <a:r>
              <a:rPr lang="en-US" sz="5500" dirty="0"/>
              <a:t>6 Then Joshua spoke to the priests, saying, “Take up the ark of the covenant and cross over before the people.” So they took up the ark of the covenant and went before the people.</a:t>
            </a:r>
          </a:p>
        </p:txBody>
      </p:sp>
    </p:spTree>
    <p:extLst>
      <p:ext uri="{BB962C8B-B14F-4D97-AF65-F5344CB8AC3E}">
        <p14:creationId xmlns:p14="http://schemas.microsoft.com/office/powerpoint/2010/main" val="321166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92775-1B4E-4EB1-B84C-22A093F29624}"/>
              </a:ext>
            </a:extLst>
          </p:cNvPr>
          <p:cNvSpPr>
            <a:spLocks noGrp="1"/>
          </p:cNvSpPr>
          <p:nvPr>
            <p:ph type="title"/>
          </p:nvPr>
        </p:nvSpPr>
        <p:spPr/>
        <p:txBody>
          <a:bodyPr/>
          <a:lstStyle/>
          <a:p>
            <a:r>
              <a:rPr lang="en-US" dirty="0"/>
              <a:t>Joshua 3:6-7</a:t>
            </a:r>
          </a:p>
        </p:txBody>
      </p:sp>
      <p:sp>
        <p:nvSpPr>
          <p:cNvPr id="3" name="Content Placeholder 2">
            <a:extLst>
              <a:ext uri="{FF2B5EF4-FFF2-40B4-BE49-F238E27FC236}">
                <a16:creationId xmlns:a16="http://schemas.microsoft.com/office/drawing/2014/main" id="{0CD3CA3E-F6A4-46EB-9422-0DAD33224832}"/>
              </a:ext>
            </a:extLst>
          </p:cNvPr>
          <p:cNvSpPr>
            <a:spLocks noGrp="1"/>
          </p:cNvSpPr>
          <p:nvPr>
            <p:ph idx="1"/>
          </p:nvPr>
        </p:nvSpPr>
        <p:spPr/>
        <p:txBody>
          <a:bodyPr>
            <a:normAutofit/>
          </a:bodyPr>
          <a:lstStyle/>
          <a:p>
            <a:pPr marL="0" indent="0">
              <a:buNone/>
            </a:pPr>
            <a:r>
              <a:rPr lang="en-US" sz="5500" dirty="0"/>
              <a:t>7 And the Lord said to Joshua, “This day I will begin to exalt[a] you in the sight of all Israel, that they may know that, as I was with Moses, so I will be with you.</a:t>
            </a:r>
          </a:p>
        </p:txBody>
      </p:sp>
    </p:spTree>
    <p:extLst>
      <p:ext uri="{BB962C8B-B14F-4D97-AF65-F5344CB8AC3E}">
        <p14:creationId xmlns:p14="http://schemas.microsoft.com/office/powerpoint/2010/main" val="22890235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TotalTime>
  <Words>1549</Words>
  <Application>Microsoft Office PowerPoint</Application>
  <PresentationFormat>Widescreen</PresentationFormat>
  <Paragraphs>119</Paragraphs>
  <Slides>52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52</vt:i4>
      </vt:variant>
    </vt:vector>
  </HeadingPairs>
  <TitlesOfParts>
    <vt:vector size="58" baseType="lpstr">
      <vt:lpstr>Arial</vt:lpstr>
      <vt:lpstr>Calibri</vt:lpstr>
      <vt:lpstr>Calibri Light</vt:lpstr>
      <vt:lpstr>Times New Roman</vt:lpstr>
      <vt:lpstr>Office Theme</vt:lpstr>
      <vt:lpstr>1_Office Theme</vt:lpstr>
      <vt:lpstr>There’s A Blessing In This House</vt:lpstr>
      <vt:lpstr>Romans 15:4-5 NKJV</vt:lpstr>
      <vt:lpstr>Romans 15:4-5 NKJV</vt:lpstr>
      <vt:lpstr>2 Samuel 6:10-12 NKJV </vt:lpstr>
      <vt:lpstr>2 Samuel 6:10-12 NKJV </vt:lpstr>
      <vt:lpstr>2 Samuel 6:10-12 NKJV </vt:lpstr>
      <vt:lpstr>There’s A Blessing In This House</vt:lpstr>
      <vt:lpstr>Joshua 3:6-7</vt:lpstr>
      <vt:lpstr>Joshua 3:6-7</vt:lpstr>
      <vt:lpstr>Exodus 25:13-14</vt:lpstr>
      <vt:lpstr>Exodus 25:13-14</vt:lpstr>
      <vt:lpstr>There’s A Blessing In This House 2 Samuel 6:10-12</vt:lpstr>
      <vt:lpstr>Matthew 6:30-33 </vt:lpstr>
      <vt:lpstr>Matthew 6:30-33 </vt:lpstr>
      <vt:lpstr>Matthew 6:30-33 </vt:lpstr>
      <vt:lpstr>Matthew 6:30-33 </vt:lpstr>
      <vt:lpstr>Ephesians 1:3 </vt:lpstr>
      <vt:lpstr>Proverbs 29:5 New King James Version</vt:lpstr>
      <vt:lpstr>Matthew 4:1-9 NKJV</vt:lpstr>
      <vt:lpstr>Matthew 4:1-9 NKJV</vt:lpstr>
      <vt:lpstr>Matthew 4:1-9 NKJV</vt:lpstr>
      <vt:lpstr>Matthew 4:1-9 NKJV</vt:lpstr>
      <vt:lpstr>Matthew 4:1-9 NKJV</vt:lpstr>
      <vt:lpstr>Matthew 4:1-9 NKJV</vt:lpstr>
      <vt:lpstr>Matthew 4:1-9 NKJV</vt:lpstr>
      <vt:lpstr>Matthew 4:1-9 NKJV</vt:lpstr>
      <vt:lpstr>Matthew 4:1-9 NKJV</vt:lpstr>
      <vt:lpstr>There’s A Blessing In This House 2 Samuel 6:10-12</vt:lpstr>
      <vt:lpstr>Hebrews 9:4 NKJV</vt:lpstr>
      <vt:lpstr>There’s A Blessing In This House 2 Samuel 6:10-12</vt:lpstr>
      <vt:lpstr>2 Timothy 1:7-10 NKJV</vt:lpstr>
      <vt:lpstr>2 Timothy 1:7-10 NKJV</vt:lpstr>
      <vt:lpstr>2 Timothy 1:7-10 NKJV</vt:lpstr>
      <vt:lpstr>2 Timothy 1:7-10 NKJV</vt:lpstr>
      <vt:lpstr>Matthew 16:18 NKJV </vt:lpstr>
      <vt:lpstr>Matthew 28:18-20 NKJV</vt:lpstr>
      <vt:lpstr>Matthew 28:18-20 NKJV</vt:lpstr>
      <vt:lpstr>Matthew 28:18-20 NKJV</vt:lpstr>
      <vt:lpstr>There’s A Blessing In This House</vt:lpstr>
      <vt:lpstr>Ephesians 3:14-19 NKJV </vt:lpstr>
      <vt:lpstr>Ephesians 3:14-19 NKJV </vt:lpstr>
      <vt:lpstr>Ephesians 3:14-19 NKJV </vt:lpstr>
      <vt:lpstr>Ephesians 3:14-19 NKJV </vt:lpstr>
      <vt:lpstr>Ephesians 3:14-19 NKJV </vt:lpstr>
      <vt:lpstr>Ephesians 3:14-19 NKJV </vt:lpstr>
      <vt:lpstr>John 3:3-5 NKJV</vt:lpstr>
      <vt:lpstr>John 3:3-5 NKJV</vt:lpstr>
      <vt:lpstr>John 3:3-5 NKJV</vt:lpstr>
      <vt:lpstr>Acts 20:28 NKJV</vt:lpstr>
      <vt:lpstr>There’s A Blessing In This House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15:4-5 NKJV</dc:title>
  <dc:creator>Rodney Foster</dc:creator>
  <cp:lastModifiedBy>Morgan Owens</cp:lastModifiedBy>
  <cp:revision>5</cp:revision>
  <dcterms:created xsi:type="dcterms:W3CDTF">2021-08-28T06:58:34Z</dcterms:created>
  <dcterms:modified xsi:type="dcterms:W3CDTF">2021-08-28T15:10:12Z</dcterms:modified>
</cp:coreProperties>
</file>