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5" r:id="rId5"/>
    <p:sldId id="259" r:id="rId6"/>
    <p:sldId id="260" r:id="rId7"/>
    <p:sldId id="261" r:id="rId8"/>
    <p:sldId id="263"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7"/>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DA4DE-1B45-47E6-8B48-5D4C81F480C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C31DF36-2979-44A5-B78D-4DED597F61A0}">
      <dgm:prSet/>
      <dgm:spPr/>
      <dgm:t>
        <a:bodyPr/>
        <a:lstStyle/>
        <a:p>
          <a:r>
            <a:rPr lang="en-US" dirty="0"/>
            <a:t>Fear of responsibility </a:t>
          </a:r>
        </a:p>
      </dgm:t>
    </dgm:pt>
    <dgm:pt modelId="{7BDF3200-FA5E-4670-9592-81E289274BEC}" type="parTrans" cxnId="{9FD42D1F-16D7-47B3-9DE8-6BDCAB5F5200}">
      <dgm:prSet/>
      <dgm:spPr/>
      <dgm:t>
        <a:bodyPr/>
        <a:lstStyle/>
        <a:p>
          <a:endParaRPr lang="en-US"/>
        </a:p>
      </dgm:t>
    </dgm:pt>
    <dgm:pt modelId="{A428A1FA-0561-4FDE-B7BB-3C7377B0D21A}" type="sibTrans" cxnId="{9FD42D1F-16D7-47B3-9DE8-6BDCAB5F5200}">
      <dgm:prSet/>
      <dgm:spPr/>
      <dgm:t>
        <a:bodyPr/>
        <a:lstStyle/>
        <a:p>
          <a:endParaRPr lang="en-US"/>
        </a:p>
      </dgm:t>
    </dgm:pt>
    <dgm:pt modelId="{799BA4CA-C7CC-41FA-BE2B-A23F56999821}">
      <dgm:prSet/>
      <dgm:spPr/>
      <dgm:t>
        <a:bodyPr/>
        <a:lstStyle/>
        <a:p>
          <a:r>
            <a:rPr lang="en-US" dirty="0"/>
            <a:t>Fear of failure </a:t>
          </a:r>
        </a:p>
      </dgm:t>
    </dgm:pt>
    <dgm:pt modelId="{4CF22115-7760-46FB-8F8D-34AF3DD423CA}" type="parTrans" cxnId="{54D65C99-A067-49AA-8F38-AAD7AC9528E8}">
      <dgm:prSet/>
      <dgm:spPr/>
      <dgm:t>
        <a:bodyPr/>
        <a:lstStyle/>
        <a:p>
          <a:endParaRPr lang="en-US"/>
        </a:p>
      </dgm:t>
    </dgm:pt>
    <dgm:pt modelId="{D242EEC7-3E02-43F8-983A-7E8216BDBA68}" type="sibTrans" cxnId="{54D65C99-A067-49AA-8F38-AAD7AC9528E8}">
      <dgm:prSet/>
      <dgm:spPr/>
      <dgm:t>
        <a:bodyPr/>
        <a:lstStyle/>
        <a:p>
          <a:endParaRPr lang="en-US"/>
        </a:p>
      </dgm:t>
    </dgm:pt>
    <dgm:pt modelId="{0C22C7BA-2DF4-4966-A484-B0FE16480A23}">
      <dgm:prSet/>
      <dgm:spPr/>
      <dgm:t>
        <a:bodyPr/>
        <a:lstStyle/>
        <a:p>
          <a:r>
            <a:rPr lang="en-US" dirty="0"/>
            <a:t>Fear of reputation or perception </a:t>
          </a:r>
        </a:p>
      </dgm:t>
    </dgm:pt>
    <dgm:pt modelId="{45BC6EC3-34BE-4D91-90F3-3D45983E654E}" type="parTrans" cxnId="{969D7398-F582-4B68-88FD-CE952E856047}">
      <dgm:prSet/>
      <dgm:spPr/>
      <dgm:t>
        <a:bodyPr/>
        <a:lstStyle/>
        <a:p>
          <a:endParaRPr lang="en-US"/>
        </a:p>
      </dgm:t>
    </dgm:pt>
    <dgm:pt modelId="{2782E86E-216A-4F59-B194-5B7423B4F999}" type="sibTrans" cxnId="{969D7398-F582-4B68-88FD-CE952E856047}">
      <dgm:prSet/>
      <dgm:spPr/>
      <dgm:t>
        <a:bodyPr/>
        <a:lstStyle/>
        <a:p>
          <a:endParaRPr lang="en-US"/>
        </a:p>
      </dgm:t>
    </dgm:pt>
    <dgm:pt modelId="{7AA8A866-EEDE-B74B-A779-30AECCF847FA}" type="pres">
      <dgm:prSet presAssocID="{D80DA4DE-1B45-47E6-8B48-5D4C81F480CB}" presName="linear" presStyleCnt="0">
        <dgm:presLayoutVars>
          <dgm:animLvl val="lvl"/>
          <dgm:resizeHandles val="exact"/>
        </dgm:presLayoutVars>
      </dgm:prSet>
      <dgm:spPr/>
    </dgm:pt>
    <dgm:pt modelId="{B353D6EF-056F-704C-8FA4-2C6D6AD2EF4E}" type="pres">
      <dgm:prSet presAssocID="{7C31DF36-2979-44A5-B78D-4DED597F61A0}" presName="parentText" presStyleLbl="node1" presStyleIdx="0" presStyleCnt="3">
        <dgm:presLayoutVars>
          <dgm:chMax val="0"/>
          <dgm:bulletEnabled val="1"/>
        </dgm:presLayoutVars>
      </dgm:prSet>
      <dgm:spPr/>
    </dgm:pt>
    <dgm:pt modelId="{543ACDC2-EAFD-744C-A270-EE70D07D711F}" type="pres">
      <dgm:prSet presAssocID="{A428A1FA-0561-4FDE-B7BB-3C7377B0D21A}" presName="spacer" presStyleCnt="0"/>
      <dgm:spPr/>
    </dgm:pt>
    <dgm:pt modelId="{425B2946-E2C4-B745-B305-D7B87FE109C8}" type="pres">
      <dgm:prSet presAssocID="{799BA4CA-C7CC-41FA-BE2B-A23F56999821}" presName="parentText" presStyleLbl="node1" presStyleIdx="1" presStyleCnt="3">
        <dgm:presLayoutVars>
          <dgm:chMax val="0"/>
          <dgm:bulletEnabled val="1"/>
        </dgm:presLayoutVars>
      </dgm:prSet>
      <dgm:spPr/>
    </dgm:pt>
    <dgm:pt modelId="{4D70EA88-A2CD-D041-B6F1-349DFB80D945}" type="pres">
      <dgm:prSet presAssocID="{D242EEC7-3E02-43F8-983A-7E8216BDBA68}" presName="spacer" presStyleCnt="0"/>
      <dgm:spPr/>
    </dgm:pt>
    <dgm:pt modelId="{935E0255-96FC-B241-A3BC-8470AA45A964}" type="pres">
      <dgm:prSet presAssocID="{0C22C7BA-2DF4-4966-A484-B0FE16480A23}" presName="parentText" presStyleLbl="node1" presStyleIdx="2" presStyleCnt="3">
        <dgm:presLayoutVars>
          <dgm:chMax val="0"/>
          <dgm:bulletEnabled val="1"/>
        </dgm:presLayoutVars>
      </dgm:prSet>
      <dgm:spPr/>
    </dgm:pt>
  </dgm:ptLst>
  <dgm:cxnLst>
    <dgm:cxn modelId="{9FD42D1F-16D7-47B3-9DE8-6BDCAB5F5200}" srcId="{D80DA4DE-1B45-47E6-8B48-5D4C81F480CB}" destId="{7C31DF36-2979-44A5-B78D-4DED597F61A0}" srcOrd="0" destOrd="0" parTransId="{7BDF3200-FA5E-4670-9592-81E289274BEC}" sibTransId="{A428A1FA-0561-4FDE-B7BB-3C7377B0D21A}"/>
    <dgm:cxn modelId="{969D7398-F582-4B68-88FD-CE952E856047}" srcId="{D80DA4DE-1B45-47E6-8B48-5D4C81F480CB}" destId="{0C22C7BA-2DF4-4966-A484-B0FE16480A23}" srcOrd="2" destOrd="0" parTransId="{45BC6EC3-34BE-4D91-90F3-3D45983E654E}" sibTransId="{2782E86E-216A-4F59-B194-5B7423B4F999}"/>
    <dgm:cxn modelId="{54D65C99-A067-49AA-8F38-AAD7AC9528E8}" srcId="{D80DA4DE-1B45-47E6-8B48-5D4C81F480CB}" destId="{799BA4CA-C7CC-41FA-BE2B-A23F56999821}" srcOrd="1" destOrd="0" parTransId="{4CF22115-7760-46FB-8F8D-34AF3DD423CA}" sibTransId="{D242EEC7-3E02-43F8-983A-7E8216BDBA68}"/>
    <dgm:cxn modelId="{E23ABA99-609E-814F-81EA-7608416EA57F}" type="presOf" srcId="{7C31DF36-2979-44A5-B78D-4DED597F61A0}" destId="{B353D6EF-056F-704C-8FA4-2C6D6AD2EF4E}" srcOrd="0" destOrd="0" presId="urn:microsoft.com/office/officeart/2005/8/layout/vList2"/>
    <dgm:cxn modelId="{99A9A1B8-ECD7-E24F-B1C1-9EF75208AB76}" type="presOf" srcId="{0C22C7BA-2DF4-4966-A484-B0FE16480A23}" destId="{935E0255-96FC-B241-A3BC-8470AA45A964}" srcOrd="0" destOrd="0" presId="urn:microsoft.com/office/officeart/2005/8/layout/vList2"/>
    <dgm:cxn modelId="{DD05E1C5-27DE-0749-A72C-BBC4DF19036C}" type="presOf" srcId="{D80DA4DE-1B45-47E6-8B48-5D4C81F480CB}" destId="{7AA8A866-EEDE-B74B-A779-30AECCF847FA}" srcOrd="0" destOrd="0" presId="urn:microsoft.com/office/officeart/2005/8/layout/vList2"/>
    <dgm:cxn modelId="{06D12EF4-CFB8-3B40-B3E0-4B6F7A2D98B9}" type="presOf" srcId="{799BA4CA-C7CC-41FA-BE2B-A23F56999821}" destId="{425B2946-E2C4-B745-B305-D7B87FE109C8}" srcOrd="0" destOrd="0" presId="urn:microsoft.com/office/officeart/2005/8/layout/vList2"/>
    <dgm:cxn modelId="{733FFF74-A1FB-0D4B-AD7D-FE2D5B56582D}" type="presParOf" srcId="{7AA8A866-EEDE-B74B-A779-30AECCF847FA}" destId="{B353D6EF-056F-704C-8FA4-2C6D6AD2EF4E}" srcOrd="0" destOrd="0" presId="urn:microsoft.com/office/officeart/2005/8/layout/vList2"/>
    <dgm:cxn modelId="{162B1396-05A8-224B-BC34-2A404D9CF04C}" type="presParOf" srcId="{7AA8A866-EEDE-B74B-A779-30AECCF847FA}" destId="{543ACDC2-EAFD-744C-A270-EE70D07D711F}" srcOrd="1" destOrd="0" presId="urn:microsoft.com/office/officeart/2005/8/layout/vList2"/>
    <dgm:cxn modelId="{F7F1E5E5-D027-DA49-B3A9-07314FB986E3}" type="presParOf" srcId="{7AA8A866-EEDE-B74B-A779-30AECCF847FA}" destId="{425B2946-E2C4-B745-B305-D7B87FE109C8}" srcOrd="2" destOrd="0" presId="urn:microsoft.com/office/officeart/2005/8/layout/vList2"/>
    <dgm:cxn modelId="{1376B477-35AA-644F-BDBC-95CF8B4F4E9B}" type="presParOf" srcId="{7AA8A866-EEDE-B74B-A779-30AECCF847FA}" destId="{4D70EA88-A2CD-D041-B6F1-349DFB80D945}" srcOrd="3" destOrd="0" presId="urn:microsoft.com/office/officeart/2005/8/layout/vList2"/>
    <dgm:cxn modelId="{4B374829-32FD-5941-9242-8BF3498D090C}" type="presParOf" srcId="{7AA8A866-EEDE-B74B-A779-30AECCF847FA}" destId="{935E0255-96FC-B241-A3BC-8470AA45A9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D6EF-056F-704C-8FA4-2C6D6AD2EF4E}">
      <dsp:nvSpPr>
        <dsp:cNvPr id="0" name=""/>
        <dsp:cNvSpPr/>
      </dsp:nvSpPr>
      <dsp:spPr>
        <a:xfrm>
          <a:off x="0" y="30810"/>
          <a:ext cx="10554574" cy="11033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Fear of responsibility </a:t>
          </a:r>
        </a:p>
      </dsp:txBody>
      <dsp:txXfrm>
        <a:off x="53859" y="84669"/>
        <a:ext cx="10446856" cy="995592"/>
      </dsp:txXfrm>
    </dsp:sp>
    <dsp:sp modelId="{425B2946-E2C4-B745-B305-D7B87FE109C8}">
      <dsp:nvSpPr>
        <dsp:cNvPr id="0" name=""/>
        <dsp:cNvSpPr/>
      </dsp:nvSpPr>
      <dsp:spPr>
        <a:xfrm>
          <a:off x="0" y="1266600"/>
          <a:ext cx="10554574" cy="11033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Fear of failure </a:t>
          </a:r>
        </a:p>
      </dsp:txBody>
      <dsp:txXfrm>
        <a:off x="53859" y="1320459"/>
        <a:ext cx="10446856" cy="995592"/>
      </dsp:txXfrm>
    </dsp:sp>
    <dsp:sp modelId="{935E0255-96FC-B241-A3BC-8470AA45A964}">
      <dsp:nvSpPr>
        <dsp:cNvPr id="0" name=""/>
        <dsp:cNvSpPr/>
      </dsp:nvSpPr>
      <dsp:spPr>
        <a:xfrm>
          <a:off x="0" y="2502390"/>
          <a:ext cx="10554574" cy="110331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Fear of reputation or perception </a:t>
          </a:r>
        </a:p>
      </dsp:txBody>
      <dsp:txXfrm>
        <a:off x="53859" y="2556249"/>
        <a:ext cx="10446856" cy="99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7/23/21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7/23/21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ain Circuitry for Fear and Anxiety Is the Same on fMRI | The Scientist  Magazine®">
            <a:extLst>
              <a:ext uri="{FF2B5EF4-FFF2-40B4-BE49-F238E27FC236}">
                <a16:creationId xmlns:a16="http://schemas.microsoft.com/office/drawing/2014/main" id="{652BDCC0-4490-684A-BE2E-31CFC4DB1232}"/>
              </a:ext>
            </a:extLst>
          </p:cNvPr>
          <p:cNvPicPr>
            <a:picLocks noChangeAspect="1" noChangeArrowheads="1"/>
          </p:cNvPicPr>
          <p:nvPr/>
        </p:nvPicPr>
        <p:blipFill rotWithShape="1">
          <a:blip r:embed="rId2">
            <a:duotone>
              <a:schemeClr val="bg2">
                <a:shade val="45000"/>
                <a:satMod val="135000"/>
              </a:schemeClr>
              <a:prstClr val="white"/>
            </a:duotone>
            <a:alphaModFix amt="40000"/>
            <a:extLst>
              <a:ext uri="{28A0092B-C50C-407E-A947-70E740481C1C}">
                <a14:useLocalDpi xmlns:a14="http://schemas.microsoft.com/office/drawing/2010/main" val="0"/>
              </a:ext>
            </a:extLst>
          </a:blip>
          <a:srcRect t="17374" b="22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193ED5-D868-1D43-BF5F-ACC0E8417600}"/>
              </a:ext>
            </a:extLst>
          </p:cNvPr>
          <p:cNvSpPr>
            <a:spLocks noGrp="1"/>
          </p:cNvSpPr>
          <p:nvPr>
            <p:ph type="ctrTitle"/>
          </p:nvPr>
        </p:nvSpPr>
        <p:spPr>
          <a:xfrm>
            <a:off x="810001" y="1449147"/>
            <a:ext cx="10572000" cy="3732453"/>
          </a:xfrm>
        </p:spPr>
        <p:txBody>
          <a:bodyPr>
            <a:normAutofit/>
          </a:bodyPr>
          <a:lstStyle/>
          <a:p>
            <a:r>
              <a:rPr lang="en-US" dirty="0"/>
              <a:t>Fearful Distractions </a:t>
            </a:r>
          </a:p>
        </p:txBody>
      </p:sp>
      <p:sp>
        <p:nvSpPr>
          <p:cNvPr id="3" name="Subtitle 2">
            <a:extLst>
              <a:ext uri="{FF2B5EF4-FFF2-40B4-BE49-F238E27FC236}">
                <a16:creationId xmlns:a16="http://schemas.microsoft.com/office/drawing/2014/main" id="{A90B7646-A0D9-C244-9853-AF2721FA4532}"/>
              </a:ext>
            </a:extLst>
          </p:cNvPr>
          <p:cNvSpPr>
            <a:spLocks noGrp="1"/>
          </p:cNvSpPr>
          <p:nvPr>
            <p:ph type="subTitle" idx="1"/>
          </p:nvPr>
        </p:nvSpPr>
        <p:spPr>
          <a:xfrm>
            <a:off x="810001" y="5280846"/>
            <a:ext cx="10572000" cy="704317"/>
          </a:xfrm>
        </p:spPr>
        <p:txBody>
          <a:bodyPr>
            <a:normAutofit/>
          </a:bodyPr>
          <a:lstStyle/>
          <a:p>
            <a:r>
              <a:rPr lang="en-US" sz="3200" i="1" dirty="0"/>
              <a:t>Mark:17-27</a:t>
            </a:r>
          </a:p>
        </p:txBody>
      </p:sp>
    </p:spTree>
    <p:extLst>
      <p:ext uri="{BB962C8B-B14F-4D97-AF65-F5344CB8AC3E}">
        <p14:creationId xmlns:p14="http://schemas.microsoft.com/office/powerpoint/2010/main" val="1312017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Tightrope Daredevil Extraordinaire: The Great Blondin">
            <a:extLst>
              <a:ext uri="{FF2B5EF4-FFF2-40B4-BE49-F238E27FC236}">
                <a16:creationId xmlns:a16="http://schemas.microsoft.com/office/drawing/2014/main" id="{FF32D0B6-A5B6-F248-AC1F-F54C9E244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7621" b="20065"/>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6">
            <a:extLst>
              <a:ext uri="{FF2B5EF4-FFF2-40B4-BE49-F238E27FC236}">
                <a16:creationId xmlns:a16="http://schemas.microsoft.com/office/drawing/2014/main" id="{28F489B8-B6E6-485E-9CB6-3C90A4D84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172BCF-4267-314C-981B-6BA7E62F719F}"/>
              </a:ext>
            </a:extLst>
          </p:cNvPr>
          <p:cNvSpPr>
            <a:spLocks noGrp="1"/>
          </p:cNvSpPr>
          <p:nvPr>
            <p:ph type="title"/>
          </p:nvPr>
        </p:nvSpPr>
        <p:spPr>
          <a:xfrm>
            <a:off x="5723468" y="651932"/>
            <a:ext cx="5706532" cy="1354667"/>
          </a:xfrm>
        </p:spPr>
        <p:txBody>
          <a:bodyPr>
            <a:normAutofit/>
          </a:bodyPr>
          <a:lstStyle/>
          <a:p>
            <a:r>
              <a:rPr lang="en-US" dirty="0"/>
              <a:t>ARE YOU READY?</a:t>
            </a:r>
          </a:p>
        </p:txBody>
      </p:sp>
      <p:sp>
        <p:nvSpPr>
          <p:cNvPr id="3" name="Content Placeholder 2">
            <a:extLst>
              <a:ext uri="{FF2B5EF4-FFF2-40B4-BE49-F238E27FC236}">
                <a16:creationId xmlns:a16="http://schemas.microsoft.com/office/drawing/2014/main" id="{323AA6FA-E4D1-F940-B485-A9EC38614D3A}"/>
              </a:ext>
            </a:extLst>
          </p:cNvPr>
          <p:cNvSpPr>
            <a:spLocks noGrp="1"/>
          </p:cNvSpPr>
          <p:nvPr>
            <p:ph idx="1"/>
          </p:nvPr>
        </p:nvSpPr>
        <p:spPr>
          <a:xfrm>
            <a:off x="5723467" y="2116667"/>
            <a:ext cx="5706533" cy="3496733"/>
          </a:xfrm>
        </p:spPr>
        <p:txBody>
          <a:bodyPr>
            <a:normAutofit/>
          </a:bodyPr>
          <a:lstStyle/>
          <a:p>
            <a:r>
              <a:rPr lang="en-US" sz="3600" dirty="0"/>
              <a:t>What lies on the other side of your faith is so much greater than the sum of your fears.</a:t>
            </a:r>
          </a:p>
        </p:txBody>
      </p:sp>
    </p:spTree>
    <p:extLst>
      <p:ext uri="{BB962C8B-B14F-4D97-AF65-F5344CB8AC3E}">
        <p14:creationId xmlns:p14="http://schemas.microsoft.com/office/powerpoint/2010/main" val="3609206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Tightrope Daredevil Extraordinaire: The Great Blondin">
            <a:extLst>
              <a:ext uri="{FF2B5EF4-FFF2-40B4-BE49-F238E27FC236}">
                <a16:creationId xmlns:a16="http://schemas.microsoft.com/office/drawing/2014/main" id="{FF32D0B6-A5B6-F248-AC1F-F54C9E244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24507" b="23180"/>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6">
            <a:extLst>
              <a:ext uri="{FF2B5EF4-FFF2-40B4-BE49-F238E27FC236}">
                <a16:creationId xmlns:a16="http://schemas.microsoft.com/office/drawing/2014/main" id="{28F489B8-B6E6-485E-9CB6-3C90A4D84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172BCF-4267-314C-981B-6BA7E62F719F}"/>
              </a:ext>
            </a:extLst>
          </p:cNvPr>
          <p:cNvSpPr>
            <a:spLocks noGrp="1"/>
          </p:cNvSpPr>
          <p:nvPr>
            <p:ph type="title"/>
          </p:nvPr>
        </p:nvSpPr>
        <p:spPr>
          <a:xfrm>
            <a:off x="5723468" y="651932"/>
            <a:ext cx="5706532" cy="1354667"/>
          </a:xfrm>
        </p:spPr>
        <p:txBody>
          <a:bodyPr>
            <a:normAutofit/>
          </a:bodyPr>
          <a:lstStyle/>
          <a:p>
            <a:r>
              <a:rPr lang="en-US" dirty="0"/>
              <a:t>WHAT ARE YOU AFRAID OF?</a:t>
            </a:r>
          </a:p>
        </p:txBody>
      </p:sp>
      <p:sp>
        <p:nvSpPr>
          <p:cNvPr id="3" name="Content Placeholder 2">
            <a:extLst>
              <a:ext uri="{FF2B5EF4-FFF2-40B4-BE49-F238E27FC236}">
                <a16:creationId xmlns:a16="http://schemas.microsoft.com/office/drawing/2014/main" id="{323AA6FA-E4D1-F940-B485-A9EC38614D3A}"/>
              </a:ext>
            </a:extLst>
          </p:cNvPr>
          <p:cNvSpPr>
            <a:spLocks noGrp="1"/>
          </p:cNvSpPr>
          <p:nvPr>
            <p:ph idx="1"/>
          </p:nvPr>
        </p:nvSpPr>
        <p:spPr>
          <a:xfrm>
            <a:off x="5723467" y="2116667"/>
            <a:ext cx="5706533" cy="3496733"/>
          </a:xfrm>
        </p:spPr>
        <p:txBody>
          <a:bodyPr>
            <a:normAutofit/>
          </a:bodyPr>
          <a:lstStyle/>
          <a:p>
            <a:r>
              <a:rPr lang="en-US" sz="3600" dirty="0"/>
              <a:t>Maybe I’m wrong, but I think we’re afraid of living a life of full faith. I think we hold back because full faith terrifies us. </a:t>
            </a:r>
          </a:p>
        </p:txBody>
      </p:sp>
    </p:spTree>
    <p:extLst>
      <p:ext uri="{BB962C8B-B14F-4D97-AF65-F5344CB8AC3E}">
        <p14:creationId xmlns:p14="http://schemas.microsoft.com/office/powerpoint/2010/main" val="84831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68C1D-10B1-9347-ACC9-7079A1E054CD}"/>
              </a:ext>
            </a:extLst>
          </p:cNvPr>
          <p:cNvSpPr>
            <a:spLocks noGrp="1"/>
          </p:cNvSpPr>
          <p:nvPr>
            <p:ph type="title"/>
          </p:nvPr>
        </p:nvSpPr>
        <p:spPr/>
        <p:txBody>
          <a:bodyPr/>
          <a:lstStyle/>
          <a:p>
            <a:r>
              <a:rPr lang="en-US" dirty="0"/>
              <a:t>Mark:17-22</a:t>
            </a:r>
          </a:p>
        </p:txBody>
      </p:sp>
      <p:sp>
        <p:nvSpPr>
          <p:cNvPr id="3" name="Content Placeholder 2">
            <a:extLst>
              <a:ext uri="{FF2B5EF4-FFF2-40B4-BE49-F238E27FC236}">
                <a16:creationId xmlns:a16="http://schemas.microsoft.com/office/drawing/2014/main" id="{130F7068-2959-D042-880B-7DCAA4610E42}"/>
              </a:ext>
            </a:extLst>
          </p:cNvPr>
          <p:cNvSpPr>
            <a:spLocks noGrp="1"/>
          </p:cNvSpPr>
          <p:nvPr>
            <p:ph idx="1"/>
          </p:nvPr>
        </p:nvSpPr>
        <p:spPr>
          <a:xfrm>
            <a:off x="106878" y="2208810"/>
            <a:ext cx="11768447" cy="4762006"/>
          </a:xfrm>
        </p:spPr>
        <p:txBody>
          <a:bodyPr>
            <a:normAutofit fontScale="62500" lnSpcReduction="20000"/>
          </a:bodyPr>
          <a:lstStyle/>
          <a:p>
            <a:r>
              <a:rPr lang="en-US" sz="5900" b="1" baseline="30000" dirty="0"/>
              <a:t>17 </a:t>
            </a:r>
            <a:r>
              <a:rPr lang="en-US" sz="5900" dirty="0"/>
              <a:t>As Jesus started on his way, a man ran up to him and fell on his knees before him. “Good teacher,” he asked, “what must I do to inherit eternal life?”</a:t>
            </a:r>
            <a:r>
              <a:rPr lang="en-US" sz="5900" b="1" baseline="30000" dirty="0"/>
              <a:t>18 </a:t>
            </a:r>
            <a:r>
              <a:rPr lang="en-US" sz="5900" dirty="0"/>
              <a:t>“Why do you call me good?” Jesus answered. “No one is good—except God alone. </a:t>
            </a:r>
            <a:r>
              <a:rPr lang="en-US" sz="5900" b="1" baseline="30000" dirty="0"/>
              <a:t>19 </a:t>
            </a:r>
            <a:r>
              <a:rPr lang="en-US" sz="5900" dirty="0"/>
              <a:t>You know the commandments: ‘You shall not murder, you shall not commit adultery, you shall not steal, you shall not give false testimony, you shall not defraud, honor your father and mother.”</a:t>
            </a:r>
            <a:endParaRPr lang="en-US" dirty="0"/>
          </a:p>
        </p:txBody>
      </p:sp>
    </p:spTree>
    <p:extLst>
      <p:ext uri="{BB962C8B-B14F-4D97-AF65-F5344CB8AC3E}">
        <p14:creationId xmlns:p14="http://schemas.microsoft.com/office/powerpoint/2010/main" val="423957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329D-CAF1-6245-A8F5-C0541D22EC5E}"/>
              </a:ext>
            </a:extLst>
          </p:cNvPr>
          <p:cNvSpPr>
            <a:spLocks noGrp="1"/>
          </p:cNvSpPr>
          <p:nvPr>
            <p:ph type="title"/>
          </p:nvPr>
        </p:nvSpPr>
        <p:spPr/>
        <p:txBody>
          <a:bodyPr/>
          <a:lstStyle/>
          <a:p>
            <a:r>
              <a:rPr lang="en-US" dirty="0"/>
              <a:t>Mark:17-22 cont. </a:t>
            </a:r>
          </a:p>
        </p:txBody>
      </p:sp>
      <p:sp>
        <p:nvSpPr>
          <p:cNvPr id="3" name="Content Placeholder 2">
            <a:extLst>
              <a:ext uri="{FF2B5EF4-FFF2-40B4-BE49-F238E27FC236}">
                <a16:creationId xmlns:a16="http://schemas.microsoft.com/office/drawing/2014/main" id="{BF61E3AF-FFBC-5949-8F45-C944A84FCBB3}"/>
              </a:ext>
            </a:extLst>
          </p:cNvPr>
          <p:cNvSpPr>
            <a:spLocks noGrp="1"/>
          </p:cNvSpPr>
          <p:nvPr>
            <p:ph idx="1"/>
          </p:nvPr>
        </p:nvSpPr>
        <p:spPr>
          <a:xfrm>
            <a:off x="415636" y="2222287"/>
            <a:ext cx="10957650" cy="4321017"/>
          </a:xfrm>
        </p:spPr>
        <p:txBody>
          <a:bodyPr>
            <a:normAutofit fontScale="92500" lnSpcReduction="10000"/>
          </a:bodyPr>
          <a:lstStyle/>
          <a:p>
            <a:r>
              <a:rPr lang="en-US" sz="4000" b="1" baseline="30000" dirty="0"/>
              <a:t>20 </a:t>
            </a:r>
            <a:r>
              <a:rPr lang="en-US" sz="4000" dirty="0"/>
              <a:t>“Teacher,” he declared, “all these I have kept since I was a boy.”</a:t>
            </a:r>
            <a:r>
              <a:rPr lang="en-US" sz="4000" b="1" baseline="30000" dirty="0"/>
              <a:t>21 </a:t>
            </a:r>
            <a:r>
              <a:rPr lang="en-US" sz="4000" dirty="0"/>
              <a:t>Jesus looked at him and loved him. “One thing you lack,” he said. “Go, sell everything you have and give to the poor, and you will have treasure in heaven. Then come, follow me.”</a:t>
            </a:r>
            <a:r>
              <a:rPr lang="en-US" sz="4000" b="1" baseline="30000" dirty="0"/>
              <a:t>22 </a:t>
            </a:r>
            <a:r>
              <a:rPr lang="en-US" sz="4000" dirty="0"/>
              <a:t>At this the man’s face fell. He went away sad, because he had great wealth.</a:t>
            </a:r>
          </a:p>
          <a:p>
            <a:endParaRPr lang="en-US" dirty="0"/>
          </a:p>
        </p:txBody>
      </p:sp>
    </p:spTree>
    <p:extLst>
      <p:ext uri="{BB962C8B-B14F-4D97-AF65-F5344CB8AC3E}">
        <p14:creationId xmlns:p14="http://schemas.microsoft.com/office/powerpoint/2010/main" val="2877326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1C4917-BF94-1843-AC12-D4A43E11F00A}"/>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THE GROUND IS SURE</a:t>
            </a:r>
          </a:p>
        </p:txBody>
      </p:sp>
      <p:sp>
        <p:nvSpPr>
          <p:cNvPr id="3" name="Content Placeholder 2">
            <a:extLst>
              <a:ext uri="{FF2B5EF4-FFF2-40B4-BE49-F238E27FC236}">
                <a16:creationId xmlns:a16="http://schemas.microsoft.com/office/drawing/2014/main" id="{3007CA0B-3794-FF4A-818B-23BAE4564869}"/>
              </a:ext>
            </a:extLst>
          </p:cNvPr>
          <p:cNvSpPr>
            <a:spLocks noGrp="1"/>
          </p:cNvSpPr>
          <p:nvPr>
            <p:ph idx="1"/>
          </p:nvPr>
        </p:nvSpPr>
        <p:spPr>
          <a:xfrm>
            <a:off x="285009" y="5280847"/>
            <a:ext cx="5486528" cy="1345584"/>
          </a:xfrm>
        </p:spPr>
        <p:txBody>
          <a:bodyPr vert="horz" lIns="91440" tIns="45720" rIns="91440" bIns="45720" rtlCol="0" anchor="t">
            <a:normAutofit/>
          </a:bodyPr>
          <a:lstStyle/>
          <a:p>
            <a:pPr marL="0" indent="0">
              <a:buNone/>
            </a:pPr>
            <a:r>
              <a:rPr lang="en-US" sz="3600" dirty="0"/>
              <a:t>We like the ground because it is safe. </a:t>
            </a:r>
          </a:p>
        </p:txBody>
      </p:sp>
      <p:pic>
        <p:nvPicPr>
          <p:cNvPr id="3074" name="Picture 2" descr="Visiting Israel, Virgin&amp;#39;s Branson calls Brexit &amp;#39;saddest&amp;#39; event for UK since  WWII | The Times of Israel">
            <a:extLst>
              <a:ext uri="{FF2B5EF4-FFF2-40B4-BE49-F238E27FC236}">
                <a16:creationId xmlns:a16="http://schemas.microsoft.com/office/drawing/2014/main" id="{A5B92C07-EDB7-8D43-B666-AC4B913E99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8" r="29596" b="-1"/>
          <a:stretch/>
        </p:blipFill>
        <p:spPr bwMode="auto">
          <a:xfrm>
            <a:off x="6100916" y="10"/>
            <a:ext cx="609108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7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3F1B-624F-9747-9F77-42DC5CC61F53}"/>
              </a:ext>
            </a:extLst>
          </p:cNvPr>
          <p:cNvSpPr>
            <a:spLocks noGrp="1"/>
          </p:cNvSpPr>
          <p:nvPr>
            <p:ph type="title"/>
          </p:nvPr>
        </p:nvSpPr>
        <p:spPr>
          <a:xfrm>
            <a:off x="285008" y="447187"/>
            <a:ext cx="11096990" cy="1322235"/>
          </a:xfrm>
        </p:spPr>
        <p:txBody>
          <a:bodyPr/>
          <a:lstStyle/>
          <a:p>
            <a:r>
              <a:rPr lang="en-US" dirty="0"/>
              <a:t>LINE 1: I BELIEVE IN GOD AND THE GOSPEL OF CHRIST ENOUGH TO BENEFIT FROM IT </a:t>
            </a:r>
          </a:p>
        </p:txBody>
      </p:sp>
      <p:sp>
        <p:nvSpPr>
          <p:cNvPr id="3" name="Content Placeholder 2">
            <a:extLst>
              <a:ext uri="{FF2B5EF4-FFF2-40B4-BE49-F238E27FC236}">
                <a16:creationId xmlns:a16="http://schemas.microsoft.com/office/drawing/2014/main" id="{AA7FA13C-549F-C849-A28A-A9FECF561C74}"/>
              </a:ext>
            </a:extLst>
          </p:cNvPr>
          <p:cNvSpPr>
            <a:spLocks noGrp="1"/>
          </p:cNvSpPr>
          <p:nvPr>
            <p:ph idx="1"/>
          </p:nvPr>
        </p:nvSpPr>
        <p:spPr/>
        <p:txBody>
          <a:bodyPr>
            <a:normAutofit/>
          </a:bodyPr>
          <a:lstStyle/>
          <a:p>
            <a:r>
              <a:rPr lang="en-US" sz="3200" baseline="30000" dirty="0"/>
              <a:t>1</a:t>
            </a:r>
            <a:r>
              <a:rPr lang="en-US" sz="3600" baseline="30000" dirty="0"/>
              <a:t>7 </a:t>
            </a:r>
            <a:r>
              <a:rPr lang="en-US" sz="3600" dirty="0"/>
              <a:t>Jesus asked, “Were not all ten cleansed? Where are the other nine? </a:t>
            </a:r>
            <a:r>
              <a:rPr lang="en-US" sz="3600" baseline="30000" dirty="0"/>
              <a:t>18 </a:t>
            </a:r>
            <a:r>
              <a:rPr lang="en-US" sz="3600" dirty="0"/>
              <a:t>Has no one returned to give praise to God except this foreigner?” </a:t>
            </a:r>
          </a:p>
          <a:p>
            <a:pPr marL="0" indent="0">
              <a:buNone/>
            </a:pPr>
            <a:r>
              <a:rPr lang="en-US" sz="3600" i="1" dirty="0"/>
              <a:t>															-LUKE 17:17,18</a:t>
            </a:r>
            <a:endParaRPr lang="en-US" sz="3600" dirty="0"/>
          </a:p>
          <a:p>
            <a:endParaRPr lang="en-US" dirty="0"/>
          </a:p>
        </p:txBody>
      </p:sp>
    </p:spTree>
    <p:extLst>
      <p:ext uri="{BB962C8B-B14F-4D97-AF65-F5344CB8AC3E}">
        <p14:creationId xmlns:p14="http://schemas.microsoft.com/office/powerpoint/2010/main" val="262200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How to Mow in Tall Grass">
            <a:extLst>
              <a:ext uri="{FF2B5EF4-FFF2-40B4-BE49-F238E27FC236}">
                <a16:creationId xmlns:a16="http://schemas.microsoft.com/office/drawing/2014/main" id="{1FA61F87-D312-C741-B018-64EAFC0C9B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2"/>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6">
            <a:extLst>
              <a:ext uri="{FF2B5EF4-FFF2-40B4-BE49-F238E27FC236}">
                <a16:creationId xmlns:a16="http://schemas.microsoft.com/office/drawing/2014/main" id="{28F489B8-B6E6-485E-9CB6-3C90A4D84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06897" y="336390"/>
            <a:ext cx="6332416" cy="5838454"/>
          </a:xfrm>
          <a:custGeom>
            <a:avLst/>
            <a:gdLst/>
            <a:ahLst/>
            <a:cxnLst/>
            <a:rect l="l" t="t" r="r" b="b"/>
            <a:pathLst>
              <a:path w="6332416" h="5838454">
                <a:moveTo>
                  <a:pt x="63624" y="0"/>
                </a:moveTo>
                <a:lnTo>
                  <a:pt x="82337" y="0"/>
                </a:lnTo>
                <a:lnTo>
                  <a:pt x="6250080" y="0"/>
                </a:lnTo>
                <a:lnTo>
                  <a:pt x="6268793" y="0"/>
                </a:lnTo>
                <a:lnTo>
                  <a:pt x="6283763" y="5614"/>
                </a:lnTo>
                <a:lnTo>
                  <a:pt x="6294991" y="11228"/>
                </a:lnTo>
                <a:lnTo>
                  <a:pt x="6309961" y="16842"/>
                </a:lnTo>
                <a:lnTo>
                  <a:pt x="6317446" y="28069"/>
                </a:lnTo>
                <a:lnTo>
                  <a:pt x="6324931" y="36490"/>
                </a:lnTo>
                <a:lnTo>
                  <a:pt x="6332416" y="47718"/>
                </a:lnTo>
                <a:lnTo>
                  <a:pt x="6332416" y="61752"/>
                </a:lnTo>
                <a:lnTo>
                  <a:pt x="6332416" y="2646984"/>
                </a:lnTo>
                <a:lnTo>
                  <a:pt x="6332416" y="2661018"/>
                </a:lnTo>
                <a:lnTo>
                  <a:pt x="6332416" y="2913585"/>
                </a:lnTo>
                <a:lnTo>
                  <a:pt x="6332416" y="2927620"/>
                </a:lnTo>
                <a:lnTo>
                  <a:pt x="6332416" y="5512851"/>
                </a:lnTo>
                <a:lnTo>
                  <a:pt x="6332416" y="5526886"/>
                </a:lnTo>
                <a:lnTo>
                  <a:pt x="6324931" y="5538114"/>
                </a:lnTo>
                <a:lnTo>
                  <a:pt x="6317446" y="5546534"/>
                </a:lnTo>
                <a:lnTo>
                  <a:pt x="6309961" y="5557762"/>
                </a:lnTo>
                <a:lnTo>
                  <a:pt x="6294991" y="5563376"/>
                </a:lnTo>
                <a:lnTo>
                  <a:pt x="6283763" y="5568990"/>
                </a:lnTo>
                <a:lnTo>
                  <a:pt x="6268793" y="5574604"/>
                </a:lnTo>
                <a:lnTo>
                  <a:pt x="6250080" y="5574604"/>
                </a:lnTo>
                <a:lnTo>
                  <a:pt x="1657955" y="5574604"/>
                </a:lnTo>
                <a:lnTo>
                  <a:pt x="1328610" y="5821613"/>
                </a:lnTo>
                <a:lnTo>
                  <a:pt x="1317382" y="5827227"/>
                </a:lnTo>
                <a:lnTo>
                  <a:pt x="1302412" y="5832840"/>
                </a:lnTo>
                <a:lnTo>
                  <a:pt x="1287442" y="5838454"/>
                </a:lnTo>
                <a:lnTo>
                  <a:pt x="1272472" y="5838454"/>
                </a:lnTo>
                <a:lnTo>
                  <a:pt x="1257501" y="5838454"/>
                </a:lnTo>
                <a:lnTo>
                  <a:pt x="1242531" y="5832840"/>
                </a:lnTo>
                <a:lnTo>
                  <a:pt x="1227561" y="5827227"/>
                </a:lnTo>
                <a:lnTo>
                  <a:pt x="1216333" y="5821613"/>
                </a:lnTo>
                <a:lnTo>
                  <a:pt x="886988" y="5574604"/>
                </a:lnTo>
                <a:lnTo>
                  <a:pt x="82337" y="5574604"/>
                </a:lnTo>
                <a:lnTo>
                  <a:pt x="63624" y="5574604"/>
                </a:lnTo>
                <a:lnTo>
                  <a:pt x="48654" y="5568990"/>
                </a:lnTo>
                <a:lnTo>
                  <a:pt x="37426" y="5563376"/>
                </a:lnTo>
                <a:lnTo>
                  <a:pt x="22456" y="5557762"/>
                </a:lnTo>
                <a:lnTo>
                  <a:pt x="14971" y="5546534"/>
                </a:lnTo>
                <a:lnTo>
                  <a:pt x="7485" y="5538114"/>
                </a:lnTo>
                <a:lnTo>
                  <a:pt x="0" y="5526886"/>
                </a:lnTo>
                <a:lnTo>
                  <a:pt x="0" y="5512851"/>
                </a:lnTo>
                <a:lnTo>
                  <a:pt x="0" y="2927620"/>
                </a:lnTo>
                <a:lnTo>
                  <a:pt x="0" y="2913585"/>
                </a:lnTo>
                <a:lnTo>
                  <a:pt x="0" y="2661018"/>
                </a:lnTo>
                <a:lnTo>
                  <a:pt x="0" y="2646984"/>
                </a:lnTo>
                <a:lnTo>
                  <a:pt x="0" y="61752"/>
                </a:lnTo>
                <a:lnTo>
                  <a:pt x="0" y="47718"/>
                </a:lnTo>
                <a:lnTo>
                  <a:pt x="7485" y="36490"/>
                </a:lnTo>
                <a:lnTo>
                  <a:pt x="14971" y="28069"/>
                </a:lnTo>
                <a:lnTo>
                  <a:pt x="22456" y="16842"/>
                </a:lnTo>
                <a:lnTo>
                  <a:pt x="37426" y="11228"/>
                </a:lnTo>
                <a:lnTo>
                  <a:pt x="48654" y="5614"/>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25C3CA-F33C-7243-8651-8568DA6C2CF0}"/>
              </a:ext>
            </a:extLst>
          </p:cNvPr>
          <p:cNvSpPr>
            <a:spLocks noGrp="1"/>
          </p:cNvSpPr>
          <p:nvPr>
            <p:ph type="title"/>
          </p:nvPr>
        </p:nvSpPr>
        <p:spPr>
          <a:xfrm>
            <a:off x="5565182" y="683156"/>
            <a:ext cx="6015845" cy="1354667"/>
          </a:xfrm>
        </p:spPr>
        <p:txBody>
          <a:bodyPr>
            <a:normAutofit fontScale="90000"/>
          </a:bodyPr>
          <a:lstStyle/>
          <a:p>
            <a:pPr>
              <a:lnSpc>
                <a:spcPct val="90000"/>
              </a:lnSpc>
            </a:pPr>
            <a:r>
              <a:rPr lang="en-US" sz="3200" dirty="0"/>
              <a:t>LINE 2: I BELIEVE IN GOD AND THE GOSPEL OF CHRIST ENOUGH TO CONTRIBUTE COMFORTABLY </a:t>
            </a:r>
          </a:p>
        </p:txBody>
      </p:sp>
      <p:sp>
        <p:nvSpPr>
          <p:cNvPr id="3" name="Content Placeholder 2">
            <a:extLst>
              <a:ext uri="{FF2B5EF4-FFF2-40B4-BE49-F238E27FC236}">
                <a16:creationId xmlns:a16="http://schemas.microsoft.com/office/drawing/2014/main" id="{9D8937DC-910A-A642-9015-ED3EA5337AFA}"/>
              </a:ext>
            </a:extLst>
          </p:cNvPr>
          <p:cNvSpPr>
            <a:spLocks noGrp="1"/>
          </p:cNvSpPr>
          <p:nvPr>
            <p:ph idx="1"/>
          </p:nvPr>
        </p:nvSpPr>
        <p:spPr>
          <a:xfrm>
            <a:off x="5723467" y="2116667"/>
            <a:ext cx="5706533" cy="3496733"/>
          </a:xfrm>
        </p:spPr>
        <p:txBody>
          <a:bodyPr>
            <a:normAutofit/>
          </a:bodyPr>
          <a:lstStyle/>
          <a:p>
            <a:r>
              <a:rPr lang="en-US" sz="3600" dirty="0"/>
              <a:t>We are happy to follow along behind God even if it costs a great deal, so long as it doesn’t cost too much.</a:t>
            </a:r>
          </a:p>
        </p:txBody>
      </p:sp>
    </p:spTree>
    <p:extLst>
      <p:ext uri="{BB962C8B-B14F-4D97-AF65-F5344CB8AC3E}">
        <p14:creationId xmlns:p14="http://schemas.microsoft.com/office/powerpoint/2010/main" val="383537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0BA7-19D1-F34B-A6F8-F48EB41F9FC0}"/>
              </a:ext>
            </a:extLst>
          </p:cNvPr>
          <p:cNvSpPr>
            <a:spLocks noGrp="1"/>
          </p:cNvSpPr>
          <p:nvPr>
            <p:ph type="title"/>
          </p:nvPr>
        </p:nvSpPr>
        <p:spPr/>
        <p:txBody>
          <a:bodyPr/>
          <a:lstStyle/>
          <a:p>
            <a:r>
              <a:rPr lang="en-US"/>
              <a:t>WHATS HOLDING YOU BACK?</a:t>
            </a:r>
            <a:endParaRPr lang="en-US" dirty="0"/>
          </a:p>
        </p:txBody>
      </p:sp>
      <p:graphicFrame>
        <p:nvGraphicFramePr>
          <p:cNvPr id="5" name="Content Placeholder 2">
            <a:extLst>
              <a:ext uri="{FF2B5EF4-FFF2-40B4-BE49-F238E27FC236}">
                <a16:creationId xmlns:a16="http://schemas.microsoft.com/office/drawing/2014/main" id="{D23CCF30-7B78-45F2-923B-CDC7A1F3FDE9}"/>
              </a:ext>
            </a:extLst>
          </p:cNvPr>
          <p:cNvGraphicFramePr>
            <a:graphicFrameLocks noGrp="1"/>
          </p:cNvGraphicFramePr>
          <p:nvPr>
            <p:ph idx="1"/>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08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4" name="Picture 4" descr="8,334 Black Man Praying Stock Photos, Pictures &amp;amp; Royalty-Free Images -  iStock">
            <a:extLst>
              <a:ext uri="{FF2B5EF4-FFF2-40B4-BE49-F238E27FC236}">
                <a16:creationId xmlns:a16="http://schemas.microsoft.com/office/drawing/2014/main" id="{A08F95AE-3C70-F540-9081-C924A76EE8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39" r="2" b="2954"/>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5DDDF5-9EAF-0847-901B-9EFAC26B501E}"/>
              </a:ext>
            </a:extLst>
          </p:cNvPr>
          <p:cNvSpPr>
            <a:spLocks noGrp="1"/>
          </p:cNvSpPr>
          <p:nvPr>
            <p:ph type="title"/>
          </p:nvPr>
        </p:nvSpPr>
        <p:spPr>
          <a:xfrm>
            <a:off x="810000" y="447188"/>
            <a:ext cx="4930400" cy="1559412"/>
          </a:xfrm>
        </p:spPr>
        <p:txBody>
          <a:bodyPr>
            <a:normAutofit/>
          </a:bodyPr>
          <a:lstStyle/>
          <a:p>
            <a:pPr>
              <a:lnSpc>
                <a:spcPct val="90000"/>
              </a:lnSpc>
            </a:pPr>
            <a:r>
              <a:rPr lang="en-US" sz="3400"/>
              <a:t>LINE 3: I BELIEVE IN GOD AND THE GOSPEL OF CHRIST FULLY</a:t>
            </a:r>
          </a:p>
        </p:txBody>
      </p:sp>
      <p:sp>
        <p:nvSpPr>
          <p:cNvPr id="3" name="Content Placeholder 2">
            <a:extLst>
              <a:ext uri="{FF2B5EF4-FFF2-40B4-BE49-F238E27FC236}">
                <a16:creationId xmlns:a16="http://schemas.microsoft.com/office/drawing/2014/main" id="{BF49EAF7-EBE8-0240-B387-65E9C852F5C8}"/>
              </a:ext>
            </a:extLst>
          </p:cNvPr>
          <p:cNvSpPr>
            <a:spLocks noGrp="1"/>
          </p:cNvSpPr>
          <p:nvPr>
            <p:ph idx="1"/>
          </p:nvPr>
        </p:nvSpPr>
        <p:spPr>
          <a:xfrm>
            <a:off x="818712" y="2413000"/>
            <a:ext cx="4921687" cy="3632200"/>
          </a:xfrm>
        </p:spPr>
        <p:txBody>
          <a:bodyPr>
            <a:normAutofit/>
          </a:bodyPr>
          <a:lstStyle/>
          <a:p>
            <a:pPr marL="0" indent="0">
              <a:buNone/>
            </a:pPr>
            <a:endParaRPr lang="en-US" sz="3600" dirty="0"/>
          </a:p>
          <a:p>
            <a:r>
              <a:rPr lang="en-US" sz="3600" dirty="0"/>
              <a:t>Do you fully believe in God and the Gospel of Christ fully?</a:t>
            </a:r>
          </a:p>
        </p:txBody>
      </p:sp>
    </p:spTree>
    <p:extLst>
      <p:ext uri="{BB962C8B-B14F-4D97-AF65-F5344CB8AC3E}">
        <p14:creationId xmlns:p14="http://schemas.microsoft.com/office/powerpoint/2010/main" val="3013084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165</TotalTime>
  <Words>418</Words>
  <Application>Microsoft Macintosh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2</vt:lpstr>
      <vt:lpstr>Quotable</vt:lpstr>
      <vt:lpstr>Fearful Distractions </vt:lpstr>
      <vt:lpstr>WHAT ARE YOU AFRAID OF?</vt:lpstr>
      <vt:lpstr>Mark:17-22</vt:lpstr>
      <vt:lpstr>Mark:17-22 cont. </vt:lpstr>
      <vt:lpstr>THE GROUND IS SURE</vt:lpstr>
      <vt:lpstr>LINE 1: I BELIEVE IN GOD AND THE GOSPEL OF CHRIST ENOUGH TO BENEFIT FROM IT </vt:lpstr>
      <vt:lpstr>LINE 2: I BELIEVE IN GOD AND THE GOSPEL OF CHRIST ENOUGH TO CONTRIBUTE COMFORTABLY </vt:lpstr>
      <vt:lpstr>WHATS HOLDING YOU BACK?</vt:lpstr>
      <vt:lpstr>LINE 3: I BELIEVE IN GOD AND THE GOSPEL OF CHRIST FULLY</vt:lpstr>
      <vt:lpstr>ARE YOU READY?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Fearful Distractions </dc:title>
  <dc:creator>Robert Haywood Jackson</dc:creator>
  <cp:lastModifiedBy>Robert Haywood Jackson</cp:lastModifiedBy>
  <cp:revision>9</cp:revision>
  <dcterms:created xsi:type="dcterms:W3CDTF">2021-07-23T23:35:21Z</dcterms:created>
  <dcterms:modified xsi:type="dcterms:W3CDTF">2021-07-24T02:21:08Z</dcterms:modified>
</cp:coreProperties>
</file>