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43"/>
  </p:normalViewPr>
  <p:slideViewPr>
    <p:cSldViewPr snapToGrid="0">
      <p:cViewPr varScale="1">
        <p:scale>
          <a:sx n="156" d="100"/>
          <a:sy n="156" d="100"/>
        </p:scale>
        <p:origin x="184" y="2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bf95a759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bf95a759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bf95a759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bf95a759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bf95a759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bf95a759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bf95a759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bf95a759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bf95a759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bf95a759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bf95a7595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bf95a7595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bf95a7595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bf95a7595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 I a Christian?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Acts 11:26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500"/>
              <a:t>I want to share the characteristics of a Christian so that we can answer the question “Am I a Christian?”</a:t>
            </a:r>
            <a:endParaRPr sz="3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Meet Our Purpose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95300" algn="l" rtl="0">
              <a:spcBef>
                <a:spcPts val="0"/>
              </a:spcBef>
              <a:spcAft>
                <a:spcPts val="0"/>
              </a:spcAft>
              <a:buSzPts val="4200"/>
              <a:buChar char="●"/>
            </a:pPr>
            <a:r>
              <a:rPr lang="en" sz="4200"/>
              <a:t>Why the name Christian</a:t>
            </a:r>
            <a:endParaRPr sz="4200"/>
          </a:p>
          <a:p>
            <a:pPr marL="457200" lvl="0" indent="-495300" algn="l" rtl="0">
              <a:spcBef>
                <a:spcPts val="0"/>
              </a:spcBef>
              <a:spcAft>
                <a:spcPts val="0"/>
              </a:spcAft>
              <a:buSzPts val="4200"/>
              <a:buChar char="●"/>
            </a:pPr>
            <a:r>
              <a:rPr lang="en" sz="4200"/>
              <a:t>Characteristics of Christians</a:t>
            </a:r>
            <a:endParaRPr sz="4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the name Christian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Christian - follower of Christ</a:t>
            </a:r>
            <a:endParaRPr sz="250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Embodies being a disciple (student of Jesus’ teaching)</a:t>
            </a:r>
            <a:endParaRPr sz="210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Acknowledges that one has left a former way of life to follow Jesus</a:t>
            </a:r>
            <a:endParaRPr sz="210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" sz="2500"/>
              <a:t>Context of Acts 11:26</a:t>
            </a:r>
            <a:endParaRPr sz="250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Following the death of Stephen, Jewish believers flee persecution in Jerusalem</a:t>
            </a:r>
            <a:endParaRPr sz="210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Believers in city of Antioch teach Gentiles the Gospel of Jesus</a:t>
            </a:r>
            <a:endParaRPr sz="210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Barnabas sent to Antioch to see the work in the city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the name Christian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City of Antioch</a:t>
            </a:r>
            <a:endParaRPr sz="28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3rd metropolis of the Roman Empire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A center of trade (commercial, military and information)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Called mother city of Gentile Christianity</a:t>
            </a:r>
            <a:endParaRPr sz="2400"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 sz="2400"/>
              <a:t>1st city with predominantly Gentile Church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Paul began first missionary journey from the city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the name Christian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086875"/>
            <a:ext cx="8520600" cy="37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Reasons</a:t>
            </a:r>
            <a:endParaRPr sz="24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 b="1"/>
              <a:t>God chose the name</a:t>
            </a:r>
            <a:r>
              <a:rPr lang="en" sz="2000"/>
              <a:t> - 2 Timothy 3:16-17</a:t>
            </a:r>
            <a:endParaRPr sz="2000"/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/>
              <a:t>Name based on work of Jesus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 b="1"/>
              <a:t>Identification</a:t>
            </a:r>
            <a:endParaRPr sz="2000" b="1"/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/>
              <a:t>Name states who they are following</a:t>
            </a:r>
            <a:endParaRPr sz="2000"/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/>
              <a:t>Identifies who has the information on the Christ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 b="1"/>
              <a:t>Unity</a:t>
            </a:r>
            <a:endParaRPr sz="2000" b="1"/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/>
              <a:t>Name brought Jewish and Gentile disciples under one name </a:t>
            </a:r>
            <a:endParaRPr sz="2000"/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/>
              <a:t>Past titles, names or categories that divided are gone in Christ (former life)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Characteristics of Christians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Acts 11:21 - Believed and Turned to God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Turned - convert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How did they turn to God?</a:t>
            </a:r>
            <a:endParaRPr sz="160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Acts 3:19 - Repent and be converted...sins be blotted out</a:t>
            </a:r>
            <a:endParaRPr sz="160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Acts 2:38 - Repent and be baptized...remission of sins</a:t>
            </a:r>
            <a:endParaRPr sz="160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 b="1"/>
              <a:t>Turned to God = Baptized</a:t>
            </a:r>
            <a:endParaRPr sz="1600" b="1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Acts 11:24 - Added to the Lord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Added - unite with something larger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How were they added?</a:t>
            </a:r>
            <a:endParaRPr sz="160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Acts 11:26 - Those added to the Lord were with the Church </a:t>
            </a:r>
            <a:endParaRPr sz="160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Acts 2:40-41, 47 - Baptism is needed to save self and those baptized are added to Church</a:t>
            </a:r>
            <a:endParaRPr sz="160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 b="1"/>
              <a:t>Added to the Lord = Baptized</a:t>
            </a:r>
            <a:endParaRPr sz="17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Characteristics of Christians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200" dirty="0"/>
              <a:t>All characteristics of Christians are obtained at Baptism</a:t>
            </a:r>
            <a:endParaRPr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Macintosh PowerPoint</Application>
  <PresentationFormat>On-screen Show (16:9)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Am I a Christian?</vt:lpstr>
      <vt:lpstr>Purpose</vt:lpstr>
      <vt:lpstr>To Meet Our Purpose</vt:lpstr>
      <vt:lpstr>Why the name Christian</vt:lpstr>
      <vt:lpstr>Why the name Christian</vt:lpstr>
      <vt:lpstr>Why the name Christian</vt:lpstr>
      <vt:lpstr>Characteristics of Christians</vt:lpstr>
      <vt:lpstr>Characteristics of Christians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I a Christian?</dc:title>
  <cp:lastModifiedBy>Microsoft Office User</cp:lastModifiedBy>
  <cp:revision>1</cp:revision>
  <dcterms:modified xsi:type="dcterms:W3CDTF">2020-07-12T18:03:46Z</dcterms:modified>
</cp:coreProperties>
</file>