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df1116d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df1116d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2df1116d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2df1116d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2df1116d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2df1116d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2df1116d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2df1116d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2df1116d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2df1116d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Seeing Opportunities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Acts 4:1-3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4200"/>
              <a:t>I want us to be able to see opportunities in troubling times</a:t>
            </a:r>
            <a:endParaRPr sz="4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Takeaways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14350" lvl="0" marL="457200" rtl="0" algn="l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" sz="4500"/>
              <a:t>How to See Opportunities</a:t>
            </a:r>
            <a:endParaRPr sz="4500"/>
          </a:p>
          <a:p>
            <a:pPr indent="-514350" lvl="0" marL="457200" rtl="0" algn="l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" sz="4500"/>
              <a:t>Next Steps</a:t>
            </a:r>
            <a:endParaRPr sz="4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See Opportunities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Acts 4:3 - Peter and John arrested in Temple while teaching about Jesus</a:t>
            </a:r>
            <a:endParaRPr sz="29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 sz="2600"/>
              <a:t>Unable to teach and heal while in custody</a:t>
            </a:r>
            <a:endParaRPr sz="26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" sz="2900"/>
              <a:t>Acts 4:7-12 - Peter answers the High Priest question by telling him about Jesus</a:t>
            </a:r>
            <a:endParaRPr sz="29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 sz="2600"/>
              <a:t>Taught Jesus to all who gave an ear</a:t>
            </a:r>
            <a:endParaRPr sz="2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See Opportunities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" sz="3200"/>
              <a:t>Remove focus from what you can not do</a:t>
            </a:r>
            <a:endParaRPr sz="3200"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" sz="3200"/>
              <a:t>Place focus on what you CAN do</a:t>
            </a:r>
            <a:endParaRPr sz="3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indent="-431800" lvl="0" marL="457200" rtl="0" algn="l">
              <a:spcBef>
                <a:spcPts val="1600"/>
              </a:spcBef>
              <a:spcAft>
                <a:spcPts val="0"/>
              </a:spcAft>
              <a:buSzPts val="3200"/>
              <a:buChar char="●"/>
            </a:pPr>
            <a:r>
              <a:rPr lang="en" sz="3200"/>
              <a:t>The application of this </a:t>
            </a:r>
            <a:r>
              <a:rPr lang="en" sz="3200"/>
              <a:t>principle</a:t>
            </a:r>
            <a:r>
              <a:rPr lang="en" sz="3200"/>
              <a:t> are limitless</a:t>
            </a:r>
            <a:endParaRPr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Make a list of things you CAN do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Prioritize and schedule your list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Get it Done!!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Continue your daily time with God, especially when schedule starts rolling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